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Lst>
  <p:notesMasterIdLst>
    <p:notesMasterId r:id="rId20"/>
  </p:notesMasterIdLst>
  <p:sldIdLst>
    <p:sldId id="256" r:id="rId6"/>
    <p:sldId id="257" r:id="rId7"/>
    <p:sldId id="258" r:id="rId8"/>
    <p:sldId id="259" r:id="rId9"/>
    <p:sldId id="260" r:id="rId10"/>
    <p:sldId id="261" r:id="rId11"/>
    <p:sldId id="262" r:id="rId12"/>
    <p:sldId id="263" r:id="rId13"/>
    <p:sldId id="267" r:id="rId14"/>
    <p:sldId id="269" r:id="rId15"/>
    <p:sldId id="270" r:id="rId16"/>
    <p:sldId id="273"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35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0" name="PlaceHolder 1"/>
          <p:cNvSpPr>
            <a:spLocks noGrp="1" noRot="1" noChangeAspect="1"/>
          </p:cNvSpPr>
          <p:nvPr>
            <p:ph type="sldImg"/>
          </p:nvPr>
        </p:nvSpPr>
        <p:spPr>
          <a:xfrm>
            <a:off x="533520" y="764280"/>
            <a:ext cx="6704640" cy="3771360"/>
          </a:xfrm>
          <a:prstGeom prst="rect">
            <a:avLst/>
          </a:prstGeom>
        </p:spPr>
        <p:txBody>
          <a:bodyPr lIns="0" tIns="0" rIns="0" bIns="0" anchor="ctr"/>
          <a:lstStyle/>
          <a:p>
            <a:r>
              <a:rPr lang="id-ID" sz="1800" b="0" strike="noStrike" spc="-1">
                <a:solidFill>
                  <a:srgbClr val="000000"/>
                </a:solidFill>
                <a:latin typeface="Calibri"/>
              </a:rPr>
              <a:t>Click to move the slide</a:t>
            </a:r>
          </a:p>
        </p:txBody>
      </p:sp>
      <p:sp>
        <p:nvSpPr>
          <p:cNvPr id="191" name="PlaceHolder 2"/>
          <p:cNvSpPr>
            <a:spLocks noGrp="1"/>
          </p:cNvSpPr>
          <p:nvPr>
            <p:ph type="body"/>
          </p:nvPr>
        </p:nvSpPr>
        <p:spPr>
          <a:xfrm>
            <a:off x="777240" y="4777560"/>
            <a:ext cx="6217560" cy="4525920"/>
          </a:xfrm>
          <a:prstGeom prst="rect">
            <a:avLst/>
          </a:prstGeom>
        </p:spPr>
        <p:txBody>
          <a:bodyPr lIns="0" tIns="0" rIns="0" bIns="0"/>
          <a:lstStyle/>
          <a:p>
            <a:r>
              <a:rPr lang="en-US" sz="2000" b="0" strike="noStrike" spc="-1">
                <a:latin typeface="Arial"/>
              </a:rPr>
              <a:t>Click to edit the notes format</a:t>
            </a:r>
          </a:p>
        </p:txBody>
      </p:sp>
      <p:sp>
        <p:nvSpPr>
          <p:cNvPr id="192" name="PlaceHolder 3"/>
          <p:cNvSpPr>
            <a:spLocks noGrp="1"/>
          </p:cNvSpPr>
          <p:nvPr>
            <p:ph type="hdr"/>
          </p:nvPr>
        </p:nvSpPr>
        <p:spPr>
          <a:xfrm>
            <a:off x="0" y="0"/>
            <a:ext cx="3372840" cy="502560"/>
          </a:xfrm>
          <a:prstGeom prst="rect">
            <a:avLst/>
          </a:prstGeom>
        </p:spPr>
        <p:txBody>
          <a:bodyPr lIns="0" tIns="0" rIns="0" bIns="0"/>
          <a:lstStyle/>
          <a:p>
            <a:r>
              <a:rPr lang="en-US" sz="1400" b="0" strike="noStrike" spc="-1">
                <a:latin typeface="Times New Roman"/>
              </a:rPr>
              <a:t>&lt;header&gt;</a:t>
            </a:r>
          </a:p>
        </p:txBody>
      </p:sp>
      <p:sp>
        <p:nvSpPr>
          <p:cNvPr id="193" name="PlaceHolder 4"/>
          <p:cNvSpPr>
            <a:spLocks noGrp="1"/>
          </p:cNvSpPr>
          <p:nvPr>
            <p:ph type="dt"/>
          </p:nvPr>
        </p:nvSpPr>
        <p:spPr>
          <a:xfrm>
            <a:off x="4399200" y="0"/>
            <a:ext cx="3372840" cy="502560"/>
          </a:xfrm>
          <a:prstGeom prst="rect">
            <a:avLst/>
          </a:prstGeom>
        </p:spPr>
        <p:txBody>
          <a:bodyPr lIns="0" tIns="0" rIns="0" bIns="0"/>
          <a:lstStyle/>
          <a:p>
            <a:pPr algn="r"/>
            <a:r>
              <a:rPr lang="en-US" sz="1400" b="0" strike="noStrike" spc="-1">
                <a:latin typeface="Times New Roman"/>
              </a:rPr>
              <a:t>&lt;date/time&gt;</a:t>
            </a:r>
          </a:p>
        </p:txBody>
      </p:sp>
      <p:sp>
        <p:nvSpPr>
          <p:cNvPr id="194" name="PlaceHolder 5"/>
          <p:cNvSpPr>
            <a:spLocks noGrp="1"/>
          </p:cNvSpPr>
          <p:nvPr>
            <p:ph type="ftr"/>
          </p:nvPr>
        </p:nvSpPr>
        <p:spPr>
          <a:xfrm>
            <a:off x="0" y="9555480"/>
            <a:ext cx="3372840" cy="502560"/>
          </a:xfrm>
          <a:prstGeom prst="rect">
            <a:avLst/>
          </a:prstGeom>
        </p:spPr>
        <p:txBody>
          <a:bodyPr lIns="0" tIns="0" rIns="0" bIns="0" anchor="b"/>
          <a:lstStyle/>
          <a:p>
            <a:r>
              <a:rPr lang="en-US" sz="1400" b="0" strike="noStrike" spc="-1">
                <a:latin typeface="Times New Roman"/>
              </a:rPr>
              <a:t>&lt;footer&gt;</a:t>
            </a:r>
          </a:p>
        </p:txBody>
      </p:sp>
      <p:sp>
        <p:nvSpPr>
          <p:cNvPr id="195" name="PlaceHolder 6"/>
          <p:cNvSpPr>
            <a:spLocks noGrp="1"/>
          </p:cNvSpPr>
          <p:nvPr>
            <p:ph type="sldNum"/>
          </p:nvPr>
        </p:nvSpPr>
        <p:spPr>
          <a:xfrm>
            <a:off x="4399200" y="9555480"/>
            <a:ext cx="3372840" cy="502560"/>
          </a:xfrm>
          <a:prstGeom prst="rect">
            <a:avLst/>
          </a:prstGeom>
        </p:spPr>
        <p:txBody>
          <a:bodyPr lIns="0" tIns="0" rIns="0" bIns="0" anchor="b"/>
          <a:lstStyle/>
          <a:p>
            <a:pPr algn="r"/>
            <a:fld id="{99376F23-FF55-495B-8820-0F5BA54BA48F}" type="slidenum">
              <a:rPr lang="en-US" sz="1400" b="0" strike="noStrike" spc="-1">
                <a:latin typeface="Times New Roman"/>
              </a:rPr>
              <a:t>‹#›</a:t>
            </a:fld>
            <a:endParaRPr lang="en-US" sz="1400" b="0" strike="noStrike" spc="-1">
              <a:latin typeface="Times New Roman"/>
            </a:endParaRPr>
          </a:p>
        </p:txBody>
      </p:sp>
    </p:spTree>
    <p:extLst>
      <p:ext uri="{BB962C8B-B14F-4D97-AF65-F5344CB8AC3E}">
        <p14:creationId xmlns:p14="http://schemas.microsoft.com/office/powerpoint/2010/main" val="1198523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PlaceHolder 1"/>
          <p:cNvSpPr>
            <a:spLocks noGrp="1" noRot="1" noChangeAspect="1"/>
          </p:cNvSpPr>
          <p:nvPr>
            <p:ph type="sldImg"/>
          </p:nvPr>
        </p:nvSpPr>
        <p:spPr>
          <a:xfrm>
            <a:off x="685800" y="1143000"/>
            <a:ext cx="5486400" cy="3086100"/>
          </a:xfrm>
          <a:prstGeom prst="rect">
            <a:avLst/>
          </a:prstGeom>
        </p:spPr>
      </p:sp>
      <p:sp>
        <p:nvSpPr>
          <p:cNvPr id="359" name="PlaceHolder 2"/>
          <p:cNvSpPr>
            <a:spLocks noGrp="1"/>
          </p:cNvSpPr>
          <p:nvPr>
            <p:ph type="body"/>
          </p:nvPr>
        </p:nvSpPr>
        <p:spPr>
          <a:xfrm>
            <a:off x="685800" y="4400640"/>
            <a:ext cx="5486040" cy="3600000"/>
          </a:xfrm>
          <a:prstGeom prst="rect">
            <a:avLst/>
          </a:prstGeom>
        </p:spPr>
        <p:txBody>
          <a:bodyPr/>
          <a:lstStyle/>
          <a:p>
            <a:endParaRPr lang="en-US" sz="2000" b="0" strike="noStrike" spc="-1">
              <a:latin typeface="Arial"/>
            </a:endParaRPr>
          </a:p>
        </p:txBody>
      </p:sp>
      <p:sp>
        <p:nvSpPr>
          <p:cNvPr id="360" name="TextShape 3"/>
          <p:cNvSpPr txBox="1"/>
          <p:nvPr/>
        </p:nvSpPr>
        <p:spPr>
          <a:xfrm>
            <a:off x="3884760" y="8685360"/>
            <a:ext cx="2971440" cy="458280"/>
          </a:xfrm>
          <a:prstGeom prst="rect">
            <a:avLst/>
          </a:prstGeom>
          <a:noFill/>
          <a:ln>
            <a:noFill/>
          </a:ln>
        </p:spPr>
        <p:txBody>
          <a:bodyPr anchor="b"/>
          <a:lstStyle/>
          <a:p>
            <a:pPr algn="r">
              <a:lnSpc>
                <a:spcPct val="100000"/>
              </a:lnSpc>
            </a:pPr>
            <a:fld id="{20B08030-DD62-436E-930E-94589DCB61F6}" type="slidenum">
              <a:rPr lang="en-US" sz="1200" b="0" strike="noStrike" spc="-1">
                <a:solidFill>
                  <a:srgbClr val="000000"/>
                </a:solidFill>
                <a:latin typeface="+mn-lt"/>
                <a:ea typeface="+mn-ea"/>
              </a:rPr>
              <a:t>1</a:t>
            </a:fld>
            <a:endParaRPr lang="en-US" sz="1200" b="0" strike="noStrike" spc="-1">
              <a:latin typeface="Times New Roman"/>
            </a:endParaRPr>
          </a:p>
        </p:txBody>
      </p:sp>
    </p:spTree>
    <p:extLst>
      <p:ext uri="{BB962C8B-B14F-4D97-AF65-F5344CB8AC3E}">
        <p14:creationId xmlns:p14="http://schemas.microsoft.com/office/powerpoint/2010/main" val="3849850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PlaceHolder 1"/>
          <p:cNvSpPr>
            <a:spLocks noGrp="1" noRot="1" noChangeAspect="1"/>
          </p:cNvSpPr>
          <p:nvPr>
            <p:ph type="sldImg"/>
          </p:nvPr>
        </p:nvSpPr>
        <p:spPr>
          <a:xfrm>
            <a:off x="685800" y="1143000"/>
            <a:ext cx="5486400" cy="3086100"/>
          </a:xfrm>
          <a:prstGeom prst="rect">
            <a:avLst/>
          </a:prstGeom>
        </p:spPr>
      </p:sp>
      <p:sp>
        <p:nvSpPr>
          <p:cNvPr id="362" name="PlaceHolder 2"/>
          <p:cNvSpPr>
            <a:spLocks noGrp="1"/>
          </p:cNvSpPr>
          <p:nvPr>
            <p:ph type="body"/>
          </p:nvPr>
        </p:nvSpPr>
        <p:spPr>
          <a:xfrm>
            <a:off x="685800" y="4400640"/>
            <a:ext cx="5486040" cy="3600000"/>
          </a:xfrm>
          <a:prstGeom prst="rect">
            <a:avLst/>
          </a:prstGeom>
        </p:spPr>
        <p:txBody>
          <a:bodyPr/>
          <a:lstStyle/>
          <a:p>
            <a:endParaRPr lang="en-US" sz="2000" b="0" strike="noStrike" spc="-1">
              <a:latin typeface="Arial"/>
            </a:endParaRPr>
          </a:p>
        </p:txBody>
      </p:sp>
      <p:sp>
        <p:nvSpPr>
          <p:cNvPr id="363" name="TextShape 3"/>
          <p:cNvSpPr txBox="1"/>
          <p:nvPr/>
        </p:nvSpPr>
        <p:spPr>
          <a:xfrm>
            <a:off x="3884760" y="8685360"/>
            <a:ext cx="2971440" cy="458280"/>
          </a:xfrm>
          <a:prstGeom prst="rect">
            <a:avLst/>
          </a:prstGeom>
          <a:noFill/>
          <a:ln>
            <a:noFill/>
          </a:ln>
        </p:spPr>
        <p:txBody>
          <a:bodyPr anchor="b"/>
          <a:lstStyle/>
          <a:p>
            <a:pPr algn="r">
              <a:lnSpc>
                <a:spcPct val="100000"/>
              </a:lnSpc>
            </a:pPr>
            <a:fld id="{BFEA239B-ECA2-4F53-98EB-3E13E61FA16F}" type="slidenum">
              <a:rPr lang="en-US" sz="1200" b="0" strike="noStrike" spc="-1">
                <a:solidFill>
                  <a:srgbClr val="000000"/>
                </a:solidFill>
                <a:latin typeface="+mn-lt"/>
                <a:ea typeface="+mn-ea"/>
              </a:rPr>
              <a:t>2</a:t>
            </a:fld>
            <a:endParaRPr lang="en-US" sz="1200" b="0" strike="noStrike" spc="-1">
              <a:latin typeface="Times New Roman"/>
            </a:endParaRPr>
          </a:p>
        </p:txBody>
      </p:sp>
    </p:spTree>
    <p:extLst>
      <p:ext uri="{BB962C8B-B14F-4D97-AF65-F5344CB8AC3E}">
        <p14:creationId xmlns:p14="http://schemas.microsoft.com/office/powerpoint/2010/main" val="3544769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PlaceHolder 1"/>
          <p:cNvSpPr>
            <a:spLocks noGrp="1" noRot="1" noChangeAspect="1"/>
          </p:cNvSpPr>
          <p:nvPr>
            <p:ph type="sldImg"/>
          </p:nvPr>
        </p:nvSpPr>
        <p:spPr>
          <a:xfrm>
            <a:off x="685800" y="1143000"/>
            <a:ext cx="5486400" cy="3086100"/>
          </a:xfrm>
          <a:prstGeom prst="rect">
            <a:avLst/>
          </a:prstGeom>
        </p:spPr>
      </p:sp>
      <p:sp>
        <p:nvSpPr>
          <p:cNvPr id="365" name="PlaceHolder 2"/>
          <p:cNvSpPr>
            <a:spLocks noGrp="1"/>
          </p:cNvSpPr>
          <p:nvPr>
            <p:ph type="body"/>
          </p:nvPr>
        </p:nvSpPr>
        <p:spPr>
          <a:xfrm>
            <a:off x="685800" y="4400640"/>
            <a:ext cx="5486040" cy="3600000"/>
          </a:xfrm>
          <a:prstGeom prst="rect">
            <a:avLst/>
          </a:prstGeom>
        </p:spPr>
        <p:txBody>
          <a:bodyPr/>
          <a:lstStyle/>
          <a:p>
            <a:endParaRPr lang="en-US" sz="2000" b="0" strike="noStrike" spc="-1">
              <a:latin typeface="Arial"/>
            </a:endParaRPr>
          </a:p>
        </p:txBody>
      </p:sp>
      <p:sp>
        <p:nvSpPr>
          <p:cNvPr id="366" name="TextShape 3"/>
          <p:cNvSpPr txBox="1"/>
          <p:nvPr/>
        </p:nvSpPr>
        <p:spPr>
          <a:xfrm>
            <a:off x="3884760" y="8685360"/>
            <a:ext cx="2971440" cy="458280"/>
          </a:xfrm>
          <a:prstGeom prst="rect">
            <a:avLst/>
          </a:prstGeom>
          <a:noFill/>
          <a:ln>
            <a:noFill/>
          </a:ln>
        </p:spPr>
        <p:txBody>
          <a:bodyPr anchor="b"/>
          <a:lstStyle/>
          <a:p>
            <a:pPr algn="r">
              <a:lnSpc>
                <a:spcPct val="100000"/>
              </a:lnSpc>
            </a:pPr>
            <a:fld id="{546D74CE-FCCE-449E-8B08-86BFB5998BEE}" type="slidenum">
              <a:rPr lang="en-US" sz="1200" b="0" strike="noStrike" spc="-1">
                <a:solidFill>
                  <a:srgbClr val="000000"/>
                </a:solidFill>
                <a:latin typeface="+mn-lt"/>
                <a:ea typeface="+mn-ea"/>
              </a:rPr>
              <a:t>11</a:t>
            </a:fld>
            <a:endParaRPr lang="en-US" sz="1200" b="0" strike="noStrike" spc="-1">
              <a:latin typeface="Times New Roman"/>
            </a:endParaRPr>
          </a:p>
        </p:txBody>
      </p:sp>
    </p:spTree>
    <p:extLst>
      <p:ext uri="{BB962C8B-B14F-4D97-AF65-F5344CB8AC3E}">
        <p14:creationId xmlns:p14="http://schemas.microsoft.com/office/powerpoint/2010/main" val="2024319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PlaceHolder 1"/>
          <p:cNvSpPr>
            <a:spLocks noGrp="1" noRot="1" noChangeAspect="1"/>
          </p:cNvSpPr>
          <p:nvPr>
            <p:ph type="sldImg"/>
          </p:nvPr>
        </p:nvSpPr>
        <p:spPr>
          <a:xfrm>
            <a:off x="685800" y="1143000"/>
            <a:ext cx="5486400" cy="3086100"/>
          </a:xfrm>
          <a:prstGeom prst="rect">
            <a:avLst/>
          </a:prstGeom>
        </p:spPr>
      </p:sp>
      <p:sp>
        <p:nvSpPr>
          <p:cNvPr id="368" name="PlaceHolder 2"/>
          <p:cNvSpPr>
            <a:spLocks noGrp="1"/>
          </p:cNvSpPr>
          <p:nvPr>
            <p:ph type="body"/>
          </p:nvPr>
        </p:nvSpPr>
        <p:spPr>
          <a:xfrm>
            <a:off x="685800" y="4400640"/>
            <a:ext cx="5486040" cy="3600000"/>
          </a:xfrm>
          <a:prstGeom prst="rect">
            <a:avLst/>
          </a:prstGeom>
        </p:spPr>
        <p:txBody>
          <a:bodyPr/>
          <a:lstStyle/>
          <a:p>
            <a:endParaRPr lang="en-US" sz="2000" b="0" strike="noStrike" spc="-1">
              <a:latin typeface="Arial"/>
            </a:endParaRPr>
          </a:p>
        </p:txBody>
      </p:sp>
      <p:sp>
        <p:nvSpPr>
          <p:cNvPr id="369" name="TextShape 3"/>
          <p:cNvSpPr txBox="1"/>
          <p:nvPr/>
        </p:nvSpPr>
        <p:spPr>
          <a:xfrm>
            <a:off x="3884760" y="8685360"/>
            <a:ext cx="2971440" cy="458280"/>
          </a:xfrm>
          <a:prstGeom prst="rect">
            <a:avLst/>
          </a:prstGeom>
          <a:noFill/>
          <a:ln>
            <a:noFill/>
          </a:ln>
        </p:spPr>
        <p:txBody>
          <a:bodyPr anchor="b"/>
          <a:lstStyle/>
          <a:p>
            <a:pPr algn="r">
              <a:lnSpc>
                <a:spcPct val="100000"/>
              </a:lnSpc>
            </a:pPr>
            <a:fld id="{A008E02A-B2DB-45C6-B99B-83A8309ABA7B}" type="slidenum">
              <a:rPr lang="en-US" sz="1200" b="0" strike="noStrike" spc="-1">
                <a:solidFill>
                  <a:srgbClr val="000000"/>
                </a:solidFill>
                <a:latin typeface="+mn-lt"/>
                <a:ea typeface="+mn-ea"/>
              </a:rPr>
              <a:t>13</a:t>
            </a:fld>
            <a:endParaRPr lang="en-US" sz="1200" b="0" strike="noStrike" spc="-1">
              <a:latin typeface="Times New Roman"/>
            </a:endParaRPr>
          </a:p>
        </p:txBody>
      </p:sp>
    </p:spTree>
    <p:extLst>
      <p:ext uri="{BB962C8B-B14F-4D97-AF65-F5344CB8AC3E}">
        <p14:creationId xmlns:p14="http://schemas.microsoft.com/office/powerpoint/2010/main" val="2348304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3" name="PlaceHolder 2"/>
          <p:cNvSpPr>
            <a:spLocks noGrp="1"/>
          </p:cNvSpPr>
          <p:nvPr>
            <p:ph type="subTitle"/>
          </p:nvPr>
        </p:nvSpPr>
        <p:spPr>
          <a:xfrm>
            <a:off x="0" y="0"/>
            <a:ext cx="12191760" cy="68576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5" name="PlaceHolder 2"/>
          <p:cNvSpPr>
            <a:spLocks noGrp="1"/>
          </p:cNvSpPr>
          <p:nvPr>
            <p:ph type="body"/>
          </p:nvPr>
        </p:nvSpPr>
        <p:spPr>
          <a:xfrm>
            <a:off x="0" y="0"/>
            <a:ext cx="121917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7" name="PlaceHolder 2"/>
          <p:cNvSpPr>
            <a:spLocks noGrp="1"/>
          </p:cNvSpPr>
          <p:nvPr>
            <p:ph type="body"/>
          </p:nvPr>
        </p:nvSpPr>
        <p:spPr>
          <a:xfrm>
            <a:off x="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8" name="PlaceHolder 3"/>
          <p:cNvSpPr>
            <a:spLocks noGrp="1"/>
          </p:cNvSpPr>
          <p:nvPr>
            <p:ph type="body"/>
          </p:nvPr>
        </p:nvSpPr>
        <p:spPr>
          <a:xfrm>
            <a:off x="624708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2"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3" name="PlaceHolder 3"/>
          <p:cNvSpPr>
            <a:spLocks noGrp="1"/>
          </p:cNvSpPr>
          <p:nvPr>
            <p:ph type="body"/>
          </p:nvPr>
        </p:nvSpPr>
        <p:spPr>
          <a:xfrm>
            <a:off x="624708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4" name="PlaceHolder 4"/>
          <p:cNvSpPr>
            <a:spLocks noGrp="1"/>
          </p:cNvSpPr>
          <p:nvPr>
            <p:ph type="body"/>
          </p:nvPr>
        </p:nvSpPr>
        <p:spPr>
          <a:xfrm>
            <a:off x="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6" name="PlaceHolder 2"/>
          <p:cNvSpPr>
            <a:spLocks noGrp="1"/>
          </p:cNvSpPr>
          <p:nvPr>
            <p:ph type="body"/>
          </p:nvPr>
        </p:nvSpPr>
        <p:spPr>
          <a:xfrm>
            <a:off x="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7"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8" name="PlaceHolder 4"/>
          <p:cNvSpPr>
            <a:spLocks noGrp="1"/>
          </p:cNvSpPr>
          <p:nvPr>
            <p:ph type="body"/>
          </p:nvPr>
        </p:nvSpPr>
        <p:spPr>
          <a:xfrm>
            <a:off x="624708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20"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21"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22" name="PlaceHolder 4"/>
          <p:cNvSpPr>
            <a:spLocks noGrp="1"/>
          </p:cNvSpPr>
          <p:nvPr>
            <p:ph type="body"/>
          </p:nvPr>
        </p:nvSpPr>
        <p:spPr>
          <a:xfrm>
            <a:off x="0" y="358200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24" name="PlaceHolder 2"/>
          <p:cNvSpPr>
            <a:spLocks noGrp="1"/>
          </p:cNvSpPr>
          <p:nvPr>
            <p:ph type="body"/>
          </p:nvPr>
        </p:nvSpPr>
        <p:spPr>
          <a:xfrm>
            <a:off x="0" y="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25" name="PlaceHolder 3"/>
          <p:cNvSpPr>
            <a:spLocks noGrp="1"/>
          </p:cNvSpPr>
          <p:nvPr>
            <p:ph type="body"/>
          </p:nvPr>
        </p:nvSpPr>
        <p:spPr>
          <a:xfrm>
            <a:off x="0" y="358200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27"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28"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29" name="PlaceHolder 4"/>
          <p:cNvSpPr>
            <a:spLocks noGrp="1"/>
          </p:cNvSpPr>
          <p:nvPr>
            <p:ph type="body"/>
          </p:nvPr>
        </p:nvSpPr>
        <p:spPr>
          <a:xfrm>
            <a:off x="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30" name="PlaceHolder 5"/>
          <p:cNvSpPr>
            <a:spLocks noGrp="1"/>
          </p:cNvSpPr>
          <p:nvPr>
            <p:ph type="body"/>
          </p:nvPr>
        </p:nvSpPr>
        <p:spPr>
          <a:xfrm>
            <a:off x="624708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32" name="PlaceHolder 2"/>
          <p:cNvSpPr>
            <a:spLocks noGrp="1"/>
          </p:cNvSpPr>
          <p:nvPr>
            <p:ph type="body"/>
          </p:nvPr>
        </p:nvSpPr>
        <p:spPr>
          <a:xfrm>
            <a:off x="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33" name="PlaceHolder 3"/>
          <p:cNvSpPr>
            <a:spLocks noGrp="1"/>
          </p:cNvSpPr>
          <p:nvPr>
            <p:ph type="body"/>
          </p:nvPr>
        </p:nvSpPr>
        <p:spPr>
          <a:xfrm>
            <a:off x="412200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34" name="PlaceHolder 4"/>
          <p:cNvSpPr>
            <a:spLocks noGrp="1"/>
          </p:cNvSpPr>
          <p:nvPr>
            <p:ph type="body"/>
          </p:nvPr>
        </p:nvSpPr>
        <p:spPr>
          <a:xfrm>
            <a:off x="824436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35" name="PlaceHolder 5"/>
          <p:cNvSpPr>
            <a:spLocks noGrp="1"/>
          </p:cNvSpPr>
          <p:nvPr>
            <p:ph type="body"/>
          </p:nvPr>
        </p:nvSpPr>
        <p:spPr>
          <a:xfrm>
            <a:off x="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36" name="PlaceHolder 6"/>
          <p:cNvSpPr>
            <a:spLocks noGrp="1"/>
          </p:cNvSpPr>
          <p:nvPr>
            <p:ph type="body"/>
          </p:nvPr>
        </p:nvSpPr>
        <p:spPr>
          <a:xfrm>
            <a:off x="412200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37" name="PlaceHolder 7"/>
          <p:cNvSpPr>
            <a:spLocks noGrp="1"/>
          </p:cNvSpPr>
          <p:nvPr>
            <p:ph type="body"/>
          </p:nvPr>
        </p:nvSpPr>
        <p:spPr>
          <a:xfrm>
            <a:off x="824436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41" name="PlaceHolder 2"/>
          <p:cNvSpPr>
            <a:spLocks noGrp="1"/>
          </p:cNvSpPr>
          <p:nvPr>
            <p:ph type="subTitle"/>
          </p:nvPr>
        </p:nvSpPr>
        <p:spPr>
          <a:xfrm>
            <a:off x="0" y="0"/>
            <a:ext cx="12191760" cy="68576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43" name="PlaceHolder 2"/>
          <p:cNvSpPr>
            <a:spLocks noGrp="1"/>
          </p:cNvSpPr>
          <p:nvPr>
            <p:ph type="body"/>
          </p:nvPr>
        </p:nvSpPr>
        <p:spPr>
          <a:xfrm>
            <a:off x="0" y="0"/>
            <a:ext cx="121917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45" name="PlaceHolder 2"/>
          <p:cNvSpPr>
            <a:spLocks noGrp="1"/>
          </p:cNvSpPr>
          <p:nvPr>
            <p:ph type="body"/>
          </p:nvPr>
        </p:nvSpPr>
        <p:spPr>
          <a:xfrm>
            <a:off x="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46" name="PlaceHolder 3"/>
          <p:cNvSpPr>
            <a:spLocks noGrp="1"/>
          </p:cNvSpPr>
          <p:nvPr>
            <p:ph type="body"/>
          </p:nvPr>
        </p:nvSpPr>
        <p:spPr>
          <a:xfrm>
            <a:off x="624708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50"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51" name="PlaceHolder 3"/>
          <p:cNvSpPr>
            <a:spLocks noGrp="1"/>
          </p:cNvSpPr>
          <p:nvPr>
            <p:ph type="body"/>
          </p:nvPr>
        </p:nvSpPr>
        <p:spPr>
          <a:xfrm>
            <a:off x="624708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52" name="PlaceHolder 4"/>
          <p:cNvSpPr>
            <a:spLocks noGrp="1"/>
          </p:cNvSpPr>
          <p:nvPr>
            <p:ph type="body"/>
          </p:nvPr>
        </p:nvSpPr>
        <p:spPr>
          <a:xfrm>
            <a:off x="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54" name="PlaceHolder 2"/>
          <p:cNvSpPr>
            <a:spLocks noGrp="1"/>
          </p:cNvSpPr>
          <p:nvPr>
            <p:ph type="body"/>
          </p:nvPr>
        </p:nvSpPr>
        <p:spPr>
          <a:xfrm>
            <a:off x="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55"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56" name="PlaceHolder 4"/>
          <p:cNvSpPr>
            <a:spLocks noGrp="1"/>
          </p:cNvSpPr>
          <p:nvPr>
            <p:ph type="body"/>
          </p:nvPr>
        </p:nvSpPr>
        <p:spPr>
          <a:xfrm>
            <a:off x="624708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58"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59"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60" name="PlaceHolder 4"/>
          <p:cNvSpPr>
            <a:spLocks noGrp="1"/>
          </p:cNvSpPr>
          <p:nvPr>
            <p:ph type="body"/>
          </p:nvPr>
        </p:nvSpPr>
        <p:spPr>
          <a:xfrm>
            <a:off x="0" y="358200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62" name="PlaceHolder 2"/>
          <p:cNvSpPr>
            <a:spLocks noGrp="1"/>
          </p:cNvSpPr>
          <p:nvPr>
            <p:ph type="body"/>
          </p:nvPr>
        </p:nvSpPr>
        <p:spPr>
          <a:xfrm>
            <a:off x="0" y="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63" name="PlaceHolder 3"/>
          <p:cNvSpPr>
            <a:spLocks noGrp="1"/>
          </p:cNvSpPr>
          <p:nvPr>
            <p:ph type="body"/>
          </p:nvPr>
        </p:nvSpPr>
        <p:spPr>
          <a:xfrm>
            <a:off x="0" y="358200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65"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66"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67" name="PlaceHolder 4"/>
          <p:cNvSpPr>
            <a:spLocks noGrp="1"/>
          </p:cNvSpPr>
          <p:nvPr>
            <p:ph type="body"/>
          </p:nvPr>
        </p:nvSpPr>
        <p:spPr>
          <a:xfrm>
            <a:off x="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68" name="PlaceHolder 5"/>
          <p:cNvSpPr>
            <a:spLocks noGrp="1"/>
          </p:cNvSpPr>
          <p:nvPr>
            <p:ph type="body"/>
          </p:nvPr>
        </p:nvSpPr>
        <p:spPr>
          <a:xfrm>
            <a:off x="624708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70" name="PlaceHolder 2"/>
          <p:cNvSpPr>
            <a:spLocks noGrp="1"/>
          </p:cNvSpPr>
          <p:nvPr>
            <p:ph type="body"/>
          </p:nvPr>
        </p:nvSpPr>
        <p:spPr>
          <a:xfrm>
            <a:off x="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71" name="PlaceHolder 3"/>
          <p:cNvSpPr>
            <a:spLocks noGrp="1"/>
          </p:cNvSpPr>
          <p:nvPr>
            <p:ph type="body"/>
          </p:nvPr>
        </p:nvSpPr>
        <p:spPr>
          <a:xfrm>
            <a:off x="412200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72" name="PlaceHolder 4"/>
          <p:cNvSpPr>
            <a:spLocks noGrp="1"/>
          </p:cNvSpPr>
          <p:nvPr>
            <p:ph type="body"/>
          </p:nvPr>
        </p:nvSpPr>
        <p:spPr>
          <a:xfrm>
            <a:off x="824436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73" name="PlaceHolder 5"/>
          <p:cNvSpPr>
            <a:spLocks noGrp="1"/>
          </p:cNvSpPr>
          <p:nvPr>
            <p:ph type="body"/>
          </p:nvPr>
        </p:nvSpPr>
        <p:spPr>
          <a:xfrm>
            <a:off x="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74" name="PlaceHolder 6"/>
          <p:cNvSpPr>
            <a:spLocks noGrp="1"/>
          </p:cNvSpPr>
          <p:nvPr>
            <p:ph type="body"/>
          </p:nvPr>
        </p:nvSpPr>
        <p:spPr>
          <a:xfrm>
            <a:off x="412200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75" name="PlaceHolder 7"/>
          <p:cNvSpPr>
            <a:spLocks noGrp="1"/>
          </p:cNvSpPr>
          <p:nvPr>
            <p:ph type="body"/>
          </p:nvPr>
        </p:nvSpPr>
        <p:spPr>
          <a:xfrm>
            <a:off x="824436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79" name="PlaceHolder 2"/>
          <p:cNvSpPr>
            <a:spLocks noGrp="1"/>
          </p:cNvSpPr>
          <p:nvPr>
            <p:ph type="subTitle"/>
          </p:nvPr>
        </p:nvSpPr>
        <p:spPr>
          <a:xfrm>
            <a:off x="0" y="0"/>
            <a:ext cx="12191760" cy="68576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81" name="PlaceHolder 2"/>
          <p:cNvSpPr>
            <a:spLocks noGrp="1"/>
          </p:cNvSpPr>
          <p:nvPr>
            <p:ph type="body"/>
          </p:nvPr>
        </p:nvSpPr>
        <p:spPr>
          <a:xfrm>
            <a:off x="0" y="0"/>
            <a:ext cx="121917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83" name="PlaceHolder 2"/>
          <p:cNvSpPr>
            <a:spLocks noGrp="1"/>
          </p:cNvSpPr>
          <p:nvPr>
            <p:ph type="body"/>
          </p:nvPr>
        </p:nvSpPr>
        <p:spPr>
          <a:xfrm>
            <a:off x="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84" name="PlaceHolder 3"/>
          <p:cNvSpPr>
            <a:spLocks noGrp="1"/>
          </p:cNvSpPr>
          <p:nvPr>
            <p:ph type="body"/>
          </p:nvPr>
        </p:nvSpPr>
        <p:spPr>
          <a:xfrm>
            <a:off x="624708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88"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89" name="PlaceHolder 3"/>
          <p:cNvSpPr>
            <a:spLocks noGrp="1"/>
          </p:cNvSpPr>
          <p:nvPr>
            <p:ph type="body"/>
          </p:nvPr>
        </p:nvSpPr>
        <p:spPr>
          <a:xfrm>
            <a:off x="624708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90" name="PlaceHolder 4"/>
          <p:cNvSpPr>
            <a:spLocks noGrp="1"/>
          </p:cNvSpPr>
          <p:nvPr>
            <p:ph type="body"/>
          </p:nvPr>
        </p:nvSpPr>
        <p:spPr>
          <a:xfrm>
            <a:off x="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92" name="PlaceHolder 2"/>
          <p:cNvSpPr>
            <a:spLocks noGrp="1"/>
          </p:cNvSpPr>
          <p:nvPr>
            <p:ph type="body"/>
          </p:nvPr>
        </p:nvSpPr>
        <p:spPr>
          <a:xfrm>
            <a:off x="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93"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94" name="PlaceHolder 4"/>
          <p:cNvSpPr>
            <a:spLocks noGrp="1"/>
          </p:cNvSpPr>
          <p:nvPr>
            <p:ph type="body"/>
          </p:nvPr>
        </p:nvSpPr>
        <p:spPr>
          <a:xfrm>
            <a:off x="624708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96"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97"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98" name="PlaceHolder 4"/>
          <p:cNvSpPr>
            <a:spLocks noGrp="1"/>
          </p:cNvSpPr>
          <p:nvPr>
            <p:ph type="body"/>
          </p:nvPr>
        </p:nvSpPr>
        <p:spPr>
          <a:xfrm>
            <a:off x="0" y="358200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00" name="PlaceHolder 2"/>
          <p:cNvSpPr>
            <a:spLocks noGrp="1"/>
          </p:cNvSpPr>
          <p:nvPr>
            <p:ph type="body"/>
          </p:nvPr>
        </p:nvSpPr>
        <p:spPr>
          <a:xfrm>
            <a:off x="0" y="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01" name="PlaceHolder 3"/>
          <p:cNvSpPr>
            <a:spLocks noGrp="1"/>
          </p:cNvSpPr>
          <p:nvPr>
            <p:ph type="body"/>
          </p:nvPr>
        </p:nvSpPr>
        <p:spPr>
          <a:xfrm>
            <a:off x="0" y="358200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03"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04"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05" name="PlaceHolder 4"/>
          <p:cNvSpPr>
            <a:spLocks noGrp="1"/>
          </p:cNvSpPr>
          <p:nvPr>
            <p:ph type="body"/>
          </p:nvPr>
        </p:nvSpPr>
        <p:spPr>
          <a:xfrm>
            <a:off x="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06" name="PlaceHolder 5"/>
          <p:cNvSpPr>
            <a:spLocks noGrp="1"/>
          </p:cNvSpPr>
          <p:nvPr>
            <p:ph type="body"/>
          </p:nvPr>
        </p:nvSpPr>
        <p:spPr>
          <a:xfrm>
            <a:off x="624708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08" name="PlaceHolder 2"/>
          <p:cNvSpPr>
            <a:spLocks noGrp="1"/>
          </p:cNvSpPr>
          <p:nvPr>
            <p:ph type="body"/>
          </p:nvPr>
        </p:nvSpPr>
        <p:spPr>
          <a:xfrm>
            <a:off x="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09" name="PlaceHolder 3"/>
          <p:cNvSpPr>
            <a:spLocks noGrp="1"/>
          </p:cNvSpPr>
          <p:nvPr>
            <p:ph type="body"/>
          </p:nvPr>
        </p:nvSpPr>
        <p:spPr>
          <a:xfrm>
            <a:off x="412200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10" name="PlaceHolder 4"/>
          <p:cNvSpPr>
            <a:spLocks noGrp="1"/>
          </p:cNvSpPr>
          <p:nvPr>
            <p:ph type="body"/>
          </p:nvPr>
        </p:nvSpPr>
        <p:spPr>
          <a:xfrm>
            <a:off x="824436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11" name="PlaceHolder 5"/>
          <p:cNvSpPr>
            <a:spLocks noGrp="1"/>
          </p:cNvSpPr>
          <p:nvPr>
            <p:ph type="body"/>
          </p:nvPr>
        </p:nvSpPr>
        <p:spPr>
          <a:xfrm>
            <a:off x="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12" name="PlaceHolder 6"/>
          <p:cNvSpPr>
            <a:spLocks noGrp="1"/>
          </p:cNvSpPr>
          <p:nvPr>
            <p:ph type="body"/>
          </p:nvPr>
        </p:nvSpPr>
        <p:spPr>
          <a:xfrm>
            <a:off x="412200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13" name="PlaceHolder 7"/>
          <p:cNvSpPr>
            <a:spLocks noGrp="1"/>
          </p:cNvSpPr>
          <p:nvPr>
            <p:ph type="body"/>
          </p:nvPr>
        </p:nvSpPr>
        <p:spPr>
          <a:xfrm>
            <a:off x="824436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17" name="PlaceHolder 2"/>
          <p:cNvSpPr>
            <a:spLocks noGrp="1"/>
          </p:cNvSpPr>
          <p:nvPr>
            <p:ph type="subTitle"/>
          </p:nvPr>
        </p:nvSpPr>
        <p:spPr>
          <a:xfrm>
            <a:off x="0" y="0"/>
            <a:ext cx="12191760" cy="68576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19" name="PlaceHolder 2"/>
          <p:cNvSpPr>
            <a:spLocks noGrp="1"/>
          </p:cNvSpPr>
          <p:nvPr>
            <p:ph type="body"/>
          </p:nvPr>
        </p:nvSpPr>
        <p:spPr>
          <a:xfrm>
            <a:off x="0" y="0"/>
            <a:ext cx="121917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21" name="PlaceHolder 2"/>
          <p:cNvSpPr>
            <a:spLocks noGrp="1"/>
          </p:cNvSpPr>
          <p:nvPr>
            <p:ph type="body"/>
          </p:nvPr>
        </p:nvSpPr>
        <p:spPr>
          <a:xfrm>
            <a:off x="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22" name="PlaceHolder 3"/>
          <p:cNvSpPr>
            <a:spLocks noGrp="1"/>
          </p:cNvSpPr>
          <p:nvPr>
            <p:ph type="body"/>
          </p:nvPr>
        </p:nvSpPr>
        <p:spPr>
          <a:xfrm>
            <a:off x="624708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26"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27" name="PlaceHolder 3"/>
          <p:cNvSpPr>
            <a:spLocks noGrp="1"/>
          </p:cNvSpPr>
          <p:nvPr>
            <p:ph type="body"/>
          </p:nvPr>
        </p:nvSpPr>
        <p:spPr>
          <a:xfrm>
            <a:off x="624708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28" name="PlaceHolder 4"/>
          <p:cNvSpPr>
            <a:spLocks noGrp="1"/>
          </p:cNvSpPr>
          <p:nvPr>
            <p:ph type="body"/>
          </p:nvPr>
        </p:nvSpPr>
        <p:spPr>
          <a:xfrm>
            <a:off x="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30" name="PlaceHolder 2"/>
          <p:cNvSpPr>
            <a:spLocks noGrp="1"/>
          </p:cNvSpPr>
          <p:nvPr>
            <p:ph type="body"/>
          </p:nvPr>
        </p:nvSpPr>
        <p:spPr>
          <a:xfrm>
            <a:off x="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31"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32" name="PlaceHolder 4"/>
          <p:cNvSpPr>
            <a:spLocks noGrp="1"/>
          </p:cNvSpPr>
          <p:nvPr>
            <p:ph type="body"/>
          </p:nvPr>
        </p:nvSpPr>
        <p:spPr>
          <a:xfrm>
            <a:off x="624708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34"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35"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36" name="PlaceHolder 4"/>
          <p:cNvSpPr>
            <a:spLocks noGrp="1"/>
          </p:cNvSpPr>
          <p:nvPr>
            <p:ph type="body"/>
          </p:nvPr>
        </p:nvSpPr>
        <p:spPr>
          <a:xfrm>
            <a:off x="0" y="358200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38" name="PlaceHolder 2"/>
          <p:cNvSpPr>
            <a:spLocks noGrp="1"/>
          </p:cNvSpPr>
          <p:nvPr>
            <p:ph type="body"/>
          </p:nvPr>
        </p:nvSpPr>
        <p:spPr>
          <a:xfrm>
            <a:off x="0" y="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39" name="PlaceHolder 3"/>
          <p:cNvSpPr>
            <a:spLocks noGrp="1"/>
          </p:cNvSpPr>
          <p:nvPr>
            <p:ph type="body"/>
          </p:nvPr>
        </p:nvSpPr>
        <p:spPr>
          <a:xfrm>
            <a:off x="0" y="358200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41"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42"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43" name="PlaceHolder 4"/>
          <p:cNvSpPr>
            <a:spLocks noGrp="1"/>
          </p:cNvSpPr>
          <p:nvPr>
            <p:ph type="body"/>
          </p:nvPr>
        </p:nvSpPr>
        <p:spPr>
          <a:xfrm>
            <a:off x="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44" name="PlaceHolder 5"/>
          <p:cNvSpPr>
            <a:spLocks noGrp="1"/>
          </p:cNvSpPr>
          <p:nvPr>
            <p:ph type="body"/>
          </p:nvPr>
        </p:nvSpPr>
        <p:spPr>
          <a:xfrm>
            <a:off x="624708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46" name="PlaceHolder 2"/>
          <p:cNvSpPr>
            <a:spLocks noGrp="1"/>
          </p:cNvSpPr>
          <p:nvPr>
            <p:ph type="body"/>
          </p:nvPr>
        </p:nvSpPr>
        <p:spPr>
          <a:xfrm>
            <a:off x="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47" name="PlaceHolder 3"/>
          <p:cNvSpPr>
            <a:spLocks noGrp="1"/>
          </p:cNvSpPr>
          <p:nvPr>
            <p:ph type="body"/>
          </p:nvPr>
        </p:nvSpPr>
        <p:spPr>
          <a:xfrm>
            <a:off x="412200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48" name="PlaceHolder 4"/>
          <p:cNvSpPr>
            <a:spLocks noGrp="1"/>
          </p:cNvSpPr>
          <p:nvPr>
            <p:ph type="body"/>
          </p:nvPr>
        </p:nvSpPr>
        <p:spPr>
          <a:xfrm>
            <a:off x="824436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49" name="PlaceHolder 5"/>
          <p:cNvSpPr>
            <a:spLocks noGrp="1"/>
          </p:cNvSpPr>
          <p:nvPr>
            <p:ph type="body"/>
          </p:nvPr>
        </p:nvSpPr>
        <p:spPr>
          <a:xfrm>
            <a:off x="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50" name="PlaceHolder 6"/>
          <p:cNvSpPr>
            <a:spLocks noGrp="1"/>
          </p:cNvSpPr>
          <p:nvPr>
            <p:ph type="body"/>
          </p:nvPr>
        </p:nvSpPr>
        <p:spPr>
          <a:xfrm>
            <a:off x="412200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51" name="PlaceHolder 7"/>
          <p:cNvSpPr>
            <a:spLocks noGrp="1"/>
          </p:cNvSpPr>
          <p:nvPr>
            <p:ph type="body"/>
          </p:nvPr>
        </p:nvSpPr>
        <p:spPr>
          <a:xfrm>
            <a:off x="824436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4"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55" name="PlaceHolder 2"/>
          <p:cNvSpPr>
            <a:spLocks noGrp="1"/>
          </p:cNvSpPr>
          <p:nvPr>
            <p:ph type="subTitle"/>
          </p:nvPr>
        </p:nvSpPr>
        <p:spPr>
          <a:xfrm>
            <a:off x="0" y="0"/>
            <a:ext cx="12191760" cy="68576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57" name="PlaceHolder 2"/>
          <p:cNvSpPr>
            <a:spLocks noGrp="1"/>
          </p:cNvSpPr>
          <p:nvPr>
            <p:ph type="body"/>
          </p:nvPr>
        </p:nvSpPr>
        <p:spPr>
          <a:xfrm>
            <a:off x="0" y="0"/>
            <a:ext cx="121917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59" name="PlaceHolder 2"/>
          <p:cNvSpPr>
            <a:spLocks noGrp="1"/>
          </p:cNvSpPr>
          <p:nvPr>
            <p:ph type="body"/>
          </p:nvPr>
        </p:nvSpPr>
        <p:spPr>
          <a:xfrm>
            <a:off x="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60" name="PlaceHolder 3"/>
          <p:cNvSpPr>
            <a:spLocks noGrp="1"/>
          </p:cNvSpPr>
          <p:nvPr>
            <p:ph type="body"/>
          </p:nvPr>
        </p:nvSpPr>
        <p:spPr>
          <a:xfrm>
            <a:off x="624708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1"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2"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64"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65" name="PlaceHolder 3"/>
          <p:cNvSpPr>
            <a:spLocks noGrp="1"/>
          </p:cNvSpPr>
          <p:nvPr>
            <p:ph type="body"/>
          </p:nvPr>
        </p:nvSpPr>
        <p:spPr>
          <a:xfrm>
            <a:off x="624708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66" name="PlaceHolder 4"/>
          <p:cNvSpPr>
            <a:spLocks noGrp="1"/>
          </p:cNvSpPr>
          <p:nvPr>
            <p:ph type="body"/>
          </p:nvPr>
        </p:nvSpPr>
        <p:spPr>
          <a:xfrm>
            <a:off x="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68" name="PlaceHolder 2"/>
          <p:cNvSpPr>
            <a:spLocks noGrp="1"/>
          </p:cNvSpPr>
          <p:nvPr>
            <p:ph type="body"/>
          </p:nvPr>
        </p:nvSpPr>
        <p:spPr>
          <a:xfrm>
            <a:off x="0" y="0"/>
            <a:ext cx="5949360" cy="685764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69"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70" name="PlaceHolder 4"/>
          <p:cNvSpPr>
            <a:spLocks noGrp="1"/>
          </p:cNvSpPr>
          <p:nvPr>
            <p:ph type="body"/>
          </p:nvPr>
        </p:nvSpPr>
        <p:spPr>
          <a:xfrm>
            <a:off x="624708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72"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73"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74" name="PlaceHolder 4"/>
          <p:cNvSpPr>
            <a:spLocks noGrp="1"/>
          </p:cNvSpPr>
          <p:nvPr>
            <p:ph type="body"/>
          </p:nvPr>
        </p:nvSpPr>
        <p:spPr>
          <a:xfrm>
            <a:off x="0" y="358200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76" name="PlaceHolder 2"/>
          <p:cNvSpPr>
            <a:spLocks noGrp="1"/>
          </p:cNvSpPr>
          <p:nvPr>
            <p:ph type="body"/>
          </p:nvPr>
        </p:nvSpPr>
        <p:spPr>
          <a:xfrm>
            <a:off x="0" y="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77" name="PlaceHolder 3"/>
          <p:cNvSpPr>
            <a:spLocks noGrp="1"/>
          </p:cNvSpPr>
          <p:nvPr>
            <p:ph type="body"/>
          </p:nvPr>
        </p:nvSpPr>
        <p:spPr>
          <a:xfrm>
            <a:off x="0" y="3582000"/>
            <a:ext cx="121917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79" name="PlaceHolder 2"/>
          <p:cNvSpPr>
            <a:spLocks noGrp="1"/>
          </p:cNvSpPr>
          <p:nvPr>
            <p:ph type="body"/>
          </p:nvPr>
        </p:nvSpPr>
        <p:spPr>
          <a:xfrm>
            <a:off x="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80" name="PlaceHolder 3"/>
          <p:cNvSpPr>
            <a:spLocks noGrp="1"/>
          </p:cNvSpPr>
          <p:nvPr>
            <p:ph type="body"/>
          </p:nvPr>
        </p:nvSpPr>
        <p:spPr>
          <a:xfrm>
            <a:off x="6247080" y="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81" name="PlaceHolder 4"/>
          <p:cNvSpPr>
            <a:spLocks noGrp="1"/>
          </p:cNvSpPr>
          <p:nvPr>
            <p:ph type="body"/>
          </p:nvPr>
        </p:nvSpPr>
        <p:spPr>
          <a:xfrm>
            <a:off x="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82" name="PlaceHolder 5"/>
          <p:cNvSpPr>
            <a:spLocks noGrp="1"/>
          </p:cNvSpPr>
          <p:nvPr>
            <p:ph type="body"/>
          </p:nvPr>
        </p:nvSpPr>
        <p:spPr>
          <a:xfrm>
            <a:off x="6247080" y="3582000"/>
            <a:ext cx="594936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609480" y="273600"/>
            <a:ext cx="10972440" cy="1144800"/>
          </a:xfrm>
          <a:prstGeom prst="rect">
            <a:avLst/>
          </a:prstGeom>
        </p:spPr>
        <p:txBody>
          <a:bodyPr lIns="0" tIns="0" rIns="0" bIns="0" anchor="ctr"/>
          <a:lstStyle/>
          <a:p>
            <a:endParaRPr lang="id-ID" sz="1800" b="0" strike="noStrike" spc="-1">
              <a:solidFill>
                <a:srgbClr val="000000"/>
              </a:solidFill>
              <a:latin typeface="Calibri"/>
            </a:endParaRPr>
          </a:p>
        </p:txBody>
      </p:sp>
      <p:sp>
        <p:nvSpPr>
          <p:cNvPr id="184" name="PlaceHolder 2"/>
          <p:cNvSpPr>
            <a:spLocks noGrp="1"/>
          </p:cNvSpPr>
          <p:nvPr>
            <p:ph type="body"/>
          </p:nvPr>
        </p:nvSpPr>
        <p:spPr>
          <a:xfrm>
            <a:off x="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85" name="PlaceHolder 3"/>
          <p:cNvSpPr>
            <a:spLocks noGrp="1"/>
          </p:cNvSpPr>
          <p:nvPr>
            <p:ph type="body"/>
          </p:nvPr>
        </p:nvSpPr>
        <p:spPr>
          <a:xfrm>
            <a:off x="412200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86" name="PlaceHolder 4"/>
          <p:cNvSpPr>
            <a:spLocks noGrp="1"/>
          </p:cNvSpPr>
          <p:nvPr>
            <p:ph type="body"/>
          </p:nvPr>
        </p:nvSpPr>
        <p:spPr>
          <a:xfrm>
            <a:off x="8244360" y="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87" name="PlaceHolder 5"/>
          <p:cNvSpPr>
            <a:spLocks noGrp="1"/>
          </p:cNvSpPr>
          <p:nvPr>
            <p:ph type="body"/>
          </p:nvPr>
        </p:nvSpPr>
        <p:spPr>
          <a:xfrm>
            <a:off x="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88" name="PlaceHolder 6"/>
          <p:cNvSpPr>
            <a:spLocks noGrp="1"/>
          </p:cNvSpPr>
          <p:nvPr>
            <p:ph type="body"/>
          </p:nvPr>
        </p:nvSpPr>
        <p:spPr>
          <a:xfrm>
            <a:off x="412200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
        <p:nvSpPr>
          <p:cNvPr id="189" name="PlaceHolder 7"/>
          <p:cNvSpPr>
            <a:spLocks noGrp="1"/>
          </p:cNvSpPr>
          <p:nvPr>
            <p:ph type="body"/>
          </p:nvPr>
        </p:nvSpPr>
        <p:spPr>
          <a:xfrm>
            <a:off x="8244360" y="3582000"/>
            <a:ext cx="3925440" cy="3270960"/>
          </a:xfrm>
          <a:prstGeom prst="rect">
            <a:avLst/>
          </a:prstGeom>
        </p:spPr>
        <p:txBody>
          <a:bodyPr lIns="0" tIns="0" rIns="0" bIns="0">
            <a:normAutofit/>
          </a:bodyPr>
          <a:lstStyle/>
          <a:p>
            <a:endParaRPr lang="id-ID" sz="28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2" name="PlaceHolder 1"/>
          <p:cNvSpPr>
            <a:spLocks noGrp="1"/>
          </p:cNvSpPr>
          <p:nvPr>
            <p:ph type="body"/>
          </p:nvPr>
        </p:nvSpPr>
        <p:spPr>
          <a:xfrm>
            <a:off x="0" y="0"/>
            <a:ext cx="12191760" cy="6857640"/>
          </a:xfrm>
          <a:prstGeom prst="rect">
            <a:avLst/>
          </a:prstGeom>
        </p:spPr>
        <p:txBody>
          <a:bodyPr lIns="90000" tIns="45000" rIns="90000" bIns="45000"/>
          <a:lstStyle/>
          <a:p>
            <a:pPr marL="432000" indent="-324000">
              <a:spcBef>
                <a:spcPts val="1417"/>
              </a:spcBef>
              <a:buClr>
                <a:srgbClr val="FFFFFF"/>
              </a:buClr>
              <a:buSzPct val="45000"/>
              <a:buFont typeface="Wingdings" charset="2"/>
              <a:buChar char=""/>
            </a:pPr>
            <a:r>
              <a:rPr lang="id-ID" sz="1800" b="0" strike="noStrike" spc="-1">
                <a:solidFill>
                  <a:srgbClr val="000000"/>
                </a:solidFill>
                <a:latin typeface="Calibri"/>
              </a:rPr>
              <a:t>Click to edit the outline text format</a:t>
            </a:r>
          </a:p>
          <a:p>
            <a:pPr marL="864000" lvl="1" indent="-324000">
              <a:spcBef>
                <a:spcPts val="1134"/>
              </a:spcBef>
              <a:buClr>
                <a:srgbClr val="FFFFFF"/>
              </a:buClr>
              <a:buSzPct val="75000"/>
              <a:buFont typeface="Symbol" charset="2"/>
              <a:buChar char=""/>
            </a:pPr>
            <a:r>
              <a:rPr lang="id-ID" sz="1800" b="0" strike="noStrike" spc="-1">
                <a:solidFill>
                  <a:srgbClr val="000000"/>
                </a:solidFill>
                <a:latin typeface="Calibri"/>
              </a:rPr>
              <a:t>Second Outline Level</a:t>
            </a:r>
          </a:p>
          <a:p>
            <a:pPr marL="1296000" lvl="2" indent="-288000">
              <a:spcBef>
                <a:spcPts val="850"/>
              </a:spcBef>
              <a:buClr>
                <a:srgbClr val="FFFFFF"/>
              </a:buClr>
              <a:buSzPct val="45000"/>
              <a:buFont typeface="Wingdings" charset="2"/>
              <a:buChar char=""/>
            </a:pPr>
            <a:r>
              <a:rPr lang="id-ID" sz="1800" b="0" strike="noStrike" spc="-1">
                <a:solidFill>
                  <a:srgbClr val="000000"/>
                </a:solidFill>
                <a:latin typeface="Calibri"/>
              </a:rPr>
              <a:t>Third Outline Level</a:t>
            </a:r>
          </a:p>
          <a:p>
            <a:pPr marL="1728000" lvl="3" indent="-216000">
              <a:spcBef>
                <a:spcPts val="567"/>
              </a:spcBef>
              <a:buClr>
                <a:srgbClr val="FFFFFF"/>
              </a:buClr>
              <a:buSzPct val="75000"/>
              <a:buFont typeface="Symbol" charset="2"/>
              <a:buChar char=""/>
            </a:pPr>
            <a:r>
              <a:rPr lang="id-ID" sz="1800" b="0" strike="noStrike" spc="-1">
                <a:solidFill>
                  <a:srgbClr val="000000"/>
                </a:solidFill>
                <a:latin typeface="Calibri"/>
              </a:rPr>
              <a:t>Fourth Outline Level</a:t>
            </a:r>
          </a:p>
          <a:p>
            <a:pPr marL="2160000" lvl="4" indent="-216000">
              <a:spcBef>
                <a:spcPts val="283"/>
              </a:spcBef>
              <a:buClr>
                <a:srgbClr val="FFFFFF"/>
              </a:buClr>
              <a:buSzPct val="45000"/>
              <a:buFont typeface="Wingdings" charset="2"/>
              <a:buChar char=""/>
            </a:pPr>
            <a:r>
              <a:rPr lang="id-ID" sz="1800" b="0" strike="noStrike" spc="-1">
                <a:solidFill>
                  <a:srgbClr val="000000"/>
                </a:solidFill>
                <a:latin typeface="Calibri"/>
              </a:rPr>
              <a:t>Fifth Outline Level</a:t>
            </a:r>
          </a:p>
          <a:p>
            <a:pPr marL="2592000" lvl="5" indent="-216000">
              <a:spcBef>
                <a:spcPts val="283"/>
              </a:spcBef>
              <a:buClr>
                <a:srgbClr val="FFFFFF"/>
              </a:buClr>
              <a:buSzPct val="45000"/>
              <a:buFont typeface="Wingdings" charset="2"/>
              <a:buChar char=""/>
            </a:pPr>
            <a:r>
              <a:rPr lang="id-ID" sz="1800" b="0" strike="noStrike" spc="-1">
                <a:solidFill>
                  <a:srgbClr val="000000"/>
                </a:solidFill>
                <a:latin typeface="Calibri"/>
              </a:rPr>
              <a:t>Sixth Outline Level</a:t>
            </a:r>
          </a:p>
          <a:p>
            <a:pPr marL="3024000" lvl="6" indent="-216000">
              <a:spcBef>
                <a:spcPts val="283"/>
              </a:spcBef>
              <a:buClr>
                <a:srgbClr val="FFFFFF"/>
              </a:buClr>
              <a:buSzPct val="45000"/>
              <a:buFont typeface="Wingdings" charset="2"/>
              <a:buChar char=""/>
            </a:pPr>
            <a:r>
              <a:rPr lang="id-ID" sz="1800" b="0" strike="noStrike" spc="-1">
                <a:solidFill>
                  <a:srgbClr val="000000"/>
                </a:solidFill>
                <a:latin typeface="Calibri"/>
              </a:rPr>
              <a:t>Seventh Outline Level</a:t>
            </a:r>
          </a:p>
        </p:txBody>
      </p:sp>
      <p:sp>
        <p:nvSpPr>
          <p:cNvPr id="3" name="PlaceHolder 2"/>
          <p:cNvSpPr>
            <a:spLocks noGrp="1"/>
          </p:cNvSpPr>
          <p:nvPr>
            <p:ph type="title"/>
          </p:nvPr>
        </p:nvSpPr>
        <p:spPr>
          <a:xfrm>
            <a:off x="609480" y="273600"/>
            <a:ext cx="10972440" cy="1144800"/>
          </a:xfrm>
          <a:prstGeom prst="rect">
            <a:avLst/>
          </a:prstGeom>
        </p:spPr>
        <p:txBody>
          <a:bodyPr lIns="0" tIns="0" rIns="0" bIns="0" anchor="ctr"/>
          <a:lstStyle/>
          <a:p>
            <a:r>
              <a:rPr lang="id-ID" sz="1800" b="0" strike="noStrike" spc="-1">
                <a:solidFill>
                  <a:srgbClr val="000000"/>
                </a:solidFill>
                <a:latin typeface="Calibri"/>
              </a:rPr>
              <a:t>Click to edit the title text format</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38" name="PlaceHolder 1"/>
          <p:cNvSpPr>
            <a:spLocks noGrp="1"/>
          </p:cNvSpPr>
          <p:nvPr>
            <p:ph type="body"/>
          </p:nvPr>
        </p:nvSpPr>
        <p:spPr>
          <a:xfrm>
            <a:off x="0" y="0"/>
            <a:ext cx="6857640" cy="6857640"/>
          </a:xfrm>
          <a:prstGeom prst="rect">
            <a:avLst/>
          </a:prstGeom>
        </p:spPr>
        <p:txBody>
          <a:bodyPr lIns="90000" tIns="45000" rIns="90000" bIns="45000"/>
          <a:lstStyle/>
          <a:p>
            <a:pPr marL="432000" indent="-324000">
              <a:spcBef>
                <a:spcPts val="1417"/>
              </a:spcBef>
              <a:buClr>
                <a:srgbClr val="FFFFFF"/>
              </a:buClr>
              <a:buSzPct val="45000"/>
              <a:buFont typeface="Wingdings" charset="2"/>
              <a:buChar char=""/>
            </a:pPr>
            <a:r>
              <a:rPr lang="id-ID" sz="1800" b="0" strike="noStrike" spc="-1">
                <a:solidFill>
                  <a:srgbClr val="000000"/>
                </a:solidFill>
                <a:latin typeface="Calibri"/>
              </a:rPr>
              <a:t>Click to edit the outline text format</a:t>
            </a:r>
          </a:p>
          <a:p>
            <a:pPr marL="864000" lvl="1" indent="-324000">
              <a:spcBef>
                <a:spcPts val="1134"/>
              </a:spcBef>
              <a:buClr>
                <a:srgbClr val="FFFFFF"/>
              </a:buClr>
              <a:buSzPct val="75000"/>
              <a:buFont typeface="Symbol" charset="2"/>
              <a:buChar char=""/>
            </a:pPr>
            <a:r>
              <a:rPr lang="id-ID" sz="1800" b="0" strike="noStrike" spc="-1">
                <a:solidFill>
                  <a:srgbClr val="000000"/>
                </a:solidFill>
                <a:latin typeface="Calibri"/>
              </a:rPr>
              <a:t>Second Outline Level</a:t>
            </a:r>
          </a:p>
          <a:p>
            <a:pPr marL="1296000" lvl="2" indent="-288000">
              <a:spcBef>
                <a:spcPts val="850"/>
              </a:spcBef>
              <a:buClr>
                <a:srgbClr val="FFFFFF"/>
              </a:buClr>
              <a:buSzPct val="45000"/>
              <a:buFont typeface="Wingdings" charset="2"/>
              <a:buChar char=""/>
            </a:pPr>
            <a:r>
              <a:rPr lang="id-ID" sz="1800" b="0" strike="noStrike" spc="-1">
                <a:solidFill>
                  <a:srgbClr val="000000"/>
                </a:solidFill>
                <a:latin typeface="Calibri"/>
              </a:rPr>
              <a:t>Third Outline Level</a:t>
            </a:r>
          </a:p>
          <a:p>
            <a:pPr marL="1728000" lvl="3" indent="-216000">
              <a:spcBef>
                <a:spcPts val="567"/>
              </a:spcBef>
              <a:buClr>
                <a:srgbClr val="FFFFFF"/>
              </a:buClr>
              <a:buSzPct val="75000"/>
              <a:buFont typeface="Symbol" charset="2"/>
              <a:buChar char=""/>
            </a:pPr>
            <a:r>
              <a:rPr lang="id-ID" sz="1800" b="0" strike="noStrike" spc="-1">
                <a:solidFill>
                  <a:srgbClr val="000000"/>
                </a:solidFill>
                <a:latin typeface="Calibri"/>
              </a:rPr>
              <a:t>Fourth Outline Level</a:t>
            </a:r>
          </a:p>
          <a:p>
            <a:pPr marL="2160000" lvl="4" indent="-216000">
              <a:spcBef>
                <a:spcPts val="283"/>
              </a:spcBef>
              <a:buClr>
                <a:srgbClr val="FFFFFF"/>
              </a:buClr>
              <a:buSzPct val="45000"/>
              <a:buFont typeface="Wingdings" charset="2"/>
              <a:buChar char=""/>
            </a:pPr>
            <a:r>
              <a:rPr lang="id-ID" sz="1800" b="0" strike="noStrike" spc="-1">
                <a:solidFill>
                  <a:srgbClr val="000000"/>
                </a:solidFill>
                <a:latin typeface="Calibri"/>
              </a:rPr>
              <a:t>Fifth Outline Level</a:t>
            </a:r>
          </a:p>
          <a:p>
            <a:pPr marL="2592000" lvl="5" indent="-216000">
              <a:spcBef>
                <a:spcPts val="283"/>
              </a:spcBef>
              <a:buClr>
                <a:srgbClr val="FFFFFF"/>
              </a:buClr>
              <a:buSzPct val="45000"/>
              <a:buFont typeface="Wingdings" charset="2"/>
              <a:buChar char=""/>
            </a:pPr>
            <a:r>
              <a:rPr lang="id-ID" sz="1800" b="0" strike="noStrike" spc="-1">
                <a:solidFill>
                  <a:srgbClr val="000000"/>
                </a:solidFill>
                <a:latin typeface="Calibri"/>
              </a:rPr>
              <a:t>Sixth Outline Level</a:t>
            </a:r>
          </a:p>
          <a:p>
            <a:pPr marL="3024000" lvl="6" indent="-216000">
              <a:spcBef>
                <a:spcPts val="283"/>
              </a:spcBef>
              <a:buClr>
                <a:srgbClr val="FFFFFF"/>
              </a:buClr>
              <a:buSzPct val="45000"/>
              <a:buFont typeface="Wingdings" charset="2"/>
              <a:buChar char=""/>
            </a:pPr>
            <a:r>
              <a:rPr lang="id-ID" sz="1800" b="0" strike="noStrike" spc="-1">
                <a:solidFill>
                  <a:srgbClr val="000000"/>
                </a:solidFill>
                <a:latin typeface="Calibri"/>
              </a:rPr>
              <a:t>Seventh Outline Level</a:t>
            </a:r>
          </a:p>
        </p:txBody>
      </p:sp>
      <p:sp>
        <p:nvSpPr>
          <p:cNvPr id="39" name="PlaceHolder 2"/>
          <p:cNvSpPr>
            <a:spLocks noGrp="1"/>
          </p:cNvSpPr>
          <p:nvPr>
            <p:ph type="title"/>
          </p:nvPr>
        </p:nvSpPr>
        <p:spPr>
          <a:xfrm>
            <a:off x="609480" y="273600"/>
            <a:ext cx="10972440" cy="1144800"/>
          </a:xfrm>
          <a:prstGeom prst="rect">
            <a:avLst/>
          </a:prstGeom>
        </p:spPr>
        <p:txBody>
          <a:bodyPr lIns="0" tIns="0" rIns="0" bIns="0" anchor="ctr"/>
          <a:lstStyle/>
          <a:p>
            <a:r>
              <a:rPr lang="id-ID" sz="1800" b="0" strike="noStrike" spc="-1">
                <a:solidFill>
                  <a:srgbClr val="000000"/>
                </a:solidFill>
                <a:latin typeface="Calibri"/>
              </a:rPr>
              <a:t>Click to edit the title text format</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76" name="PlaceHolder 1"/>
          <p:cNvSpPr>
            <a:spLocks noGrp="1"/>
          </p:cNvSpPr>
          <p:nvPr>
            <p:ph type="body"/>
          </p:nvPr>
        </p:nvSpPr>
        <p:spPr>
          <a:xfrm>
            <a:off x="657360" y="609480"/>
            <a:ext cx="10877040" cy="914040"/>
          </a:xfrm>
          <a:prstGeom prst="rect">
            <a:avLst/>
          </a:prstGeom>
        </p:spPr>
        <p:txBody>
          <a:bodyPr lIns="90000" tIns="45000" rIns="90000" bIns="45000"/>
          <a:lstStyle/>
          <a:p>
            <a:pPr marL="432000" indent="-324000">
              <a:spcBef>
                <a:spcPts val="1417"/>
              </a:spcBef>
              <a:buClr>
                <a:srgbClr val="FFFFFF"/>
              </a:buClr>
              <a:buSzPct val="45000"/>
              <a:buFont typeface="Wingdings" charset="2"/>
              <a:buChar char=""/>
            </a:pPr>
            <a:r>
              <a:rPr lang="id-ID" sz="4400" b="0" strike="noStrike" spc="-1">
                <a:solidFill>
                  <a:srgbClr val="000000"/>
                </a:solidFill>
                <a:latin typeface="Calibri"/>
              </a:rPr>
              <a:t>Click to edit the outline text format</a:t>
            </a:r>
          </a:p>
          <a:p>
            <a:pPr marL="864000" lvl="1" indent="-324000">
              <a:spcBef>
                <a:spcPts val="1134"/>
              </a:spcBef>
              <a:buClr>
                <a:srgbClr val="FFFFFF"/>
              </a:buClr>
              <a:buSzPct val="75000"/>
              <a:buFont typeface="Symbol" charset="2"/>
              <a:buChar char=""/>
            </a:pPr>
            <a:r>
              <a:rPr lang="id-ID" sz="4400" b="0" strike="noStrike" spc="-1">
                <a:solidFill>
                  <a:srgbClr val="000000"/>
                </a:solidFill>
                <a:latin typeface="Calibri"/>
              </a:rPr>
              <a:t>Second Outline Level</a:t>
            </a:r>
          </a:p>
          <a:p>
            <a:pPr marL="1296000" lvl="2" indent="-288000">
              <a:spcBef>
                <a:spcPts val="850"/>
              </a:spcBef>
              <a:buClr>
                <a:srgbClr val="FFFFFF"/>
              </a:buClr>
              <a:buSzPct val="45000"/>
              <a:buFont typeface="Wingdings" charset="2"/>
              <a:buChar char=""/>
            </a:pPr>
            <a:r>
              <a:rPr lang="id-ID" sz="4400" b="0" strike="noStrike" spc="-1">
                <a:solidFill>
                  <a:srgbClr val="000000"/>
                </a:solidFill>
                <a:latin typeface="Calibri"/>
              </a:rPr>
              <a:t>Third Outline Level</a:t>
            </a:r>
          </a:p>
          <a:p>
            <a:pPr marL="1728000" lvl="3" indent="-216000">
              <a:spcBef>
                <a:spcPts val="567"/>
              </a:spcBef>
              <a:buClr>
                <a:srgbClr val="FFFFFF"/>
              </a:buClr>
              <a:buSzPct val="75000"/>
              <a:buFont typeface="Symbol" charset="2"/>
              <a:buChar char=""/>
            </a:pPr>
            <a:r>
              <a:rPr lang="id-ID" sz="4400" b="0" strike="noStrike" spc="-1">
                <a:solidFill>
                  <a:srgbClr val="000000"/>
                </a:solidFill>
                <a:latin typeface="Calibri"/>
              </a:rPr>
              <a:t>Fourth Outline Level</a:t>
            </a:r>
          </a:p>
          <a:p>
            <a:pPr marL="2160000" lvl="4" indent="-216000">
              <a:spcBef>
                <a:spcPts val="283"/>
              </a:spcBef>
              <a:buClr>
                <a:srgbClr val="FFFFFF"/>
              </a:buClr>
              <a:buSzPct val="45000"/>
              <a:buFont typeface="Wingdings" charset="2"/>
              <a:buChar char=""/>
            </a:pPr>
            <a:r>
              <a:rPr lang="id-ID" sz="4400" b="0" strike="noStrike" spc="-1">
                <a:solidFill>
                  <a:srgbClr val="000000"/>
                </a:solidFill>
                <a:latin typeface="Calibri"/>
              </a:rPr>
              <a:t>Fifth Outline Level</a:t>
            </a:r>
          </a:p>
          <a:p>
            <a:pPr marL="2592000" lvl="5" indent="-216000">
              <a:spcBef>
                <a:spcPts val="283"/>
              </a:spcBef>
              <a:buClr>
                <a:srgbClr val="FFFFFF"/>
              </a:buClr>
              <a:buSzPct val="45000"/>
              <a:buFont typeface="Wingdings" charset="2"/>
              <a:buChar char=""/>
            </a:pPr>
            <a:r>
              <a:rPr lang="id-ID" sz="4400" b="0" strike="noStrike" spc="-1">
                <a:solidFill>
                  <a:srgbClr val="000000"/>
                </a:solidFill>
                <a:latin typeface="Calibri"/>
              </a:rPr>
              <a:t>Sixth Outline Level</a:t>
            </a:r>
          </a:p>
          <a:p>
            <a:pPr marL="3024000" lvl="6" indent="-216000">
              <a:spcBef>
                <a:spcPts val="283"/>
              </a:spcBef>
              <a:buClr>
                <a:srgbClr val="FFFFFF"/>
              </a:buClr>
              <a:buSzPct val="45000"/>
              <a:buFont typeface="Wingdings" charset="2"/>
              <a:buChar char=""/>
            </a:pPr>
            <a:r>
              <a:rPr lang="id-ID" sz="4400" b="0" strike="noStrike" spc="-1">
                <a:solidFill>
                  <a:srgbClr val="000000"/>
                </a:solidFill>
                <a:latin typeface="Calibri"/>
              </a:rPr>
              <a:t>Seventh Outline Level</a:t>
            </a:r>
          </a:p>
        </p:txBody>
      </p:sp>
      <p:sp>
        <p:nvSpPr>
          <p:cNvPr id="77" name="PlaceHolder 2"/>
          <p:cNvSpPr>
            <a:spLocks noGrp="1"/>
          </p:cNvSpPr>
          <p:nvPr>
            <p:ph type="title"/>
          </p:nvPr>
        </p:nvSpPr>
        <p:spPr>
          <a:xfrm>
            <a:off x="609480" y="273600"/>
            <a:ext cx="10972440" cy="1144800"/>
          </a:xfrm>
          <a:prstGeom prst="rect">
            <a:avLst/>
          </a:prstGeom>
        </p:spPr>
        <p:txBody>
          <a:bodyPr lIns="0" tIns="0" rIns="0" bIns="0" anchor="ctr"/>
          <a:lstStyle/>
          <a:p>
            <a:r>
              <a:rPr lang="id-ID" sz="1800" b="0" strike="noStrike" spc="-1">
                <a:solidFill>
                  <a:srgbClr val="000000"/>
                </a:solidFill>
                <a:latin typeface="Calibri"/>
              </a:rPr>
              <a:t>Click to edit the title text format</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609480" y="273600"/>
            <a:ext cx="10972440" cy="1144800"/>
          </a:xfrm>
          <a:prstGeom prst="rect">
            <a:avLst/>
          </a:prstGeom>
        </p:spPr>
        <p:txBody>
          <a:bodyPr lIns="0" tIns="0" rIns="0" bIns="0" anchor="ctr"/>
          <a:lstStyle/>
          <a:p>
            <a:r>
              <a:rPr lang="id-ID" sz="1800" b="0" strike="noStrike" spc="-1">
                <a:solidFill>
                  <a:srgbClr val="000000"/>
                </a:solidFill>
                <a:latin typeface="Calibri"/>
              </a:rPr>
              <a:t>Click to edit the title text format</a:t>
            </a:r>
          </a:p>
        </p:txBody>
      </p:sp>
      <p:sp>
        <p:nvSpPr>
          <p:cNvPr id="115"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id-ID" sz="2800" b="0" strike="noStrike" spc="-1">
                <a:solidFill>
                  <a:srgbClr val="000000"/>
                </a:solidFill>
                <a:latin typeface="Calibri"/>
              </a:rPr>
              <a:t>Click to edit the outline text format</a:t>
            </a:r>
          </a:p>
          <a:p>
            <a:pPr marL="864000" lvl="1" indent="-324000">
              <a:spcBef>
                <a:spcPts val="1134"/>
              </a:spcBef>
              <a:buClr>
                <a:srgbClr val="FFFFFF"/>
              </a:buClr>
              <a:buSzPct val="75000"/>
              <a:buFont typeface="Symbol" charset="2"/>
              <a:buChar char=""/>
            </a:pPr>
            <a:r>
              <a:rPr lang="id-ID" sz="2000" b="0" strike="noStrike" spc="-1">
                <a:solidFill>
                  <a:srgbClr val="000000"/>
                </a:solidFill>
                <a:latin typeface="Calibri"/>
              </a:rPr>
              <a:t>Second Outline Level</a:t>
            </a:r>
          </a:p>
          <a:p>
            <a:pPr marL="1296000" lvl="2" indent="-288000">
              <a:spcBef>
                <a:spcPts val="850"/>
              </a:spcBef>
              <a:buClr>
                <a:srgbClr val="FFFFFF"/>
              </a:buClr>
              <a:buSzPct val="45000"/>
              <a:buFont typeface="Wingdings" charset="2"/>
              <a:buChar char=""/>
            </a:pPr>
            <a:r>
              <a:rPr lang="id-ID" sz="1800" b="0" strike="noStrike" spc="-1">
                <a:solidFill>
                  <a:srgbClr val="000000"/>
                </a:solidFill>
                <a:latin typeface="Calibri"/>
              </a:rPr>
              <a:t>Third Outline Level</a:t>
            </a:r>
          </a:p>
          <a:p>
            <a:pPr marL="1728000" lvl="3" indent="-216000">
              <a:spcBef>
                <a:spcPts val="567"/>
              </a:spcBef>
              <a:buClr>
                <a:srgbClr val="FFFFFF"/>
              </a:buClr>
              <a:buSzPct val="75000"/>
              <a:buFont typeface="Symbol" charset="2"/>
              <a:buChar char=""/>
            </a:pPr>
            <a:r>
              <a:rPr lang="id-ID" sz="1800" b="0" strike="noStrike" spc="-1">
                <a:solidFill>
                  <a:srgbClr val="000000"/>
                </a:solidFill>
                <a:latin typeface="Calibri"/>
              </a:rPr>
              <a:t>Fourth Outline Level</a:t>
            </a:r>
          </a:p>
          <a:p>
            <a:pPr marL="2160000" lvl="4" indent="-216000">
              <a:spcBef>
                <a:spcPts val="283"/>
              </a:spcBef>
              <a:buClr>
                <a:srgbClr val="FFFFFF"/>
              </a:buClr>
              <a:buSzPct val="45000"/>
              <a:buFont typeface="Wingdings" charset="2"/>
              <a:buChar char=""/>
            </a:pPr>
            <a:r>
              <a:rPr lang="id-ID" sz="2000" b="0" strike="noStrike" spc="-1">
                <a:solidFill>
                  <a:srgbClr val="000000"/>
                </a:solidFill>
                <a:latin typeface="Calibri"/>
              </a:rPr>
              <a:t>Fifth Outline Level</a:t>
            </a:r>
          </a:p>
          <a:p>
            <a:pPr marL="2592000" lvl="5" indent="-216000">
              <a:spcBef>
                <a:spcPts val="283"/>
              </a:spcBef>
              <a:buClr>
                <a:srgbClr val="FFFFFF"/>
              </a:buClr>
              <a:buSzPct val="45000"/>
              <a:buFont typeface="Wingdings" charset="2"/>
              <a:buChar char=""/>
            </a:pPr>
            <a:r>
              <a:rPr lang="id-ID" sz="2000" b="0" strike="noStrike" spc="-1">
                <a:solidFill>
                  <a:srgbClr val="000000"/>
                </a:solidFill>
                <a:latin typeface="Calibri"/>
              </a:rPr>
              <a:t>Sixth Outline Level</a:t>
            </a:r>
          </a:p>
          <a:p>
            <a:pPr marL="3024000" lvl="6" indent="-216000">
              <a:spcBef>
                <a:spcPts val="283"/>
              </a:spcBef>
              <a:buClr>
                <a:srgbClr val="FFFFFF"/>
              </a:buClr>
              <a:buSzPct val="45000"/>
              <a:buFont typeface="Wingdings" charset="2"/>
              <a:buChar char=""/>
            </a:pPr>
            <a:r>
              <a:rPr lang="id-ID" sz="2000" b="0" strike="noStrike" spc="-1">
                <a:solidFill>
                  <a:srgbClr val="000000"/>
                </a:solidFill>
                <a:latin typeface="Calibri"/>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609480" y="273600"/>
            <a:ext cx="10972440" cy="1144800"/>
          </a:xfrm>
          <a:prstGeom prst="rect">
            <a:avLst/>
          </a:prstGeom>
        </p:spPr>
        <p:txBody>
          <a:bodyPr lIns="0" tIns="0" rIns="0" bIns="0" anchor="ctr"/>
          <a:lstStyle/>
          <a:p>
            <a:r>
              <a:rPr lang="id-ID" sz="1800" b="0" strike="noStrike" spc="-1">
                <a:solidFill>
                  <a:srgbClr val="000000"/>
                </a:solidFill>
                <a:latin typeface="Calibri"/>
              </a:rPr>
              <a:t>Click to edit the title text format</a:t>
            </a:r>
          </a:p>
        </p:txBody>
      </p:sp>
      <p:sp>
        <p:nvSpPr>
          <p:cNvPr id="153"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id-ID" sz="2800" b="0" strike="noStrike" spc="-1">
                <a:solidFill>
                  <a:srgbClr val="000000"/>
                </a:solidFill>
                <a:latin typeface="Calibri"/>
              </a:rPr>
              <a:t>Click to edit the outline text format</a:t>
            </a:r>
          </a:p>
          <a:p>
            <a:pPr marL="864000" lvl="1" indent="-324000">
              <a:spcBef>
                <a:spcPts val="1134"/>
              </a:spcBef>
              <a:buClr>
                <a:srgbClr val="FFFFFF"/>
              </a:buClr>
              <a:buSzPct val="75000"/>
              <a:buFont typeface="Symbol" charset="2"/>
              <a:buChar char=""/>
            </a:pPr>
            <a:r>
              <a:rPr lang="id-ID" sz="2000" b="0" strike="noStrike" spc="-1">
                <a:solidFill>
                  <a:srgbClr val="000000"/>
                </a:solidFill>
                <a:latin typeface="Calibri"/>
              </a:rPr>
              <a:t>Second Outline Level</a:t>
            </a:r>
          </a:p>
          <a:p>
            <a:pPr marL="1296000" lvl="2" indent="-288000">
              <a:spcBef>
                <a:spcPts val="850"/>
              </a:spcBef>
              <a:buClr>
                <a:srgbClr val="FFFFFF"/>
              </a:buClr>
              <a:buSzPct val="45000"/>
              <a:buFont typeface="Wingdings" charset="2"/>
              <a:buChar char=""/>
            </a:pPr>
            <a:r>
              <a:rPr lang="id-ID" sz="1800" b="0" strike="noStrike" spc="-1">
                <a:solidFill>
                  <a:srgbClr val="000000"/>
                </a:solidFill>
                <a:latin typeface="Calibri"/>
              </a:rPr>
              <a:t>Third Outline Level</a:t>
            </a:r>
          </a:p>
          <a:p>
            <a:pPr marL="1728000" lvl="3" indent="-216000">
              <a:spcBef>
                <a:spcPts val="567"/>
              </a:spcBef>
              <a:buClr>
                <a:srgbClr val="FFFFFF"/>
              </a:buClr>
              <a:buSzPct val="75000"/>
              <a:buFont typeface="Symbol" charset="2"/>
              <a:buChar char=""/>
            </a:pPr>
            <a:r>
              <a:rPr lang="id-ID" sz="1800" b="0" strike="noStrike" spc="-1">
                <a:solidFill>
                  <a:srgbClr val="000000"/>
                </a:solidFill>
                <a:latin typeface="Calibri"/>
              </a:rPr>
              <a:t>Fourth Outline Level</a:t>
            </a:r>
          </a:p>
          <a:p>
            <a:pPr marL="2160000" lvl="4" indent="-216000">
              <a:spcBef>
                <a:spcPts val="283"/>
              </a:spcBef>
              <a:buClr>
                <a:srgbClr val="FFFFFF"/>
              </a:buClr>
              <a:buSzPct val="45000"/>
              <a:buFont typeface="Wingdings" charset="2"/>
              <a:buChar char=""/>
            </a:pPr>
            <a:r>
              <a:rPr lang="id-ID" sz="2000" b="0" strike="noStrike" spc="-1">
                <a:solidFill>
                  <a:srgbClr val="000000"/>
                </a:solidFill>
                <a:latin typeface="Calibri"/>
              </a:rPr>
              <a:t>Fifth Outline Level</a:t>
            </a:r>
          </a:p>
          <a:p>
            <a:pPr marL="2592000" lvl="5" indent="-216000">
              <a:spcBef>
                <a:spcPts val="283"/>
              </a:spcBef>
              <a:buClr>
                <a:srgbClr val="FFFFFF"/>
              </a:buClr>
              <a:buSzPct val="45000"/>
              <a:buFont typeface="Wingdings" charset="2"/>
              <a:buChar char=""/>
            </a:pPr>
            <a:r>
              <a:rPr lang="id-ID" sz="2000" b="0" strike="noStrike" spc="-1">
                <a:solidFill>
                  <a:srgbClr val="000000"/>
                </a:solidFill>
                <a:latin typeface="Calibri"/>
              </a:rPr>
              <a:t>Sixth Outline Level</a:t>
            </a:r>
          </a:p>
          <a:p>
            <a:pPr marL="3024000" lvl="6" indent="-216000">
              <a:spcBef>
                <a:spcPts val="283"/>
              </a:spcBef>
              <a:buClr>
                <a:srgbClr val="FFFFFF"/>
              </a:buClr>
              <a:buSzPct val="45000"/>
              <a:buFont typeface="Wingdings" charset="2"/>
              <a:buChar char=""/>
            </a:pPr>
            <a:r>
              <a:rPr lang="id-ID" sz="2000" b="0" strike="noStrike" spc="-1">
                <a:solidFill>
                  <a:srgbClr val="000000"/>
                </a:solidFill>
                <a:latin typeface="Calibri"/>
              </a:rPr>
              <a:t>Seventh Outline Level</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 name="Picture 1"/>
          <p:cNvPicPr/>
          <p:nvPr/>
        </p:nvPicPr>
        <p:blipFill>
          <a:blip r:embed="rId3"/>
          <a:srcRect l="-2841" r="2841"/>
          <a:stretch/>
        </p:blipFill>
        <p:spPr>
          <a:xfrm>
            <a:off x="-504000" y="0"/>
            <a:ext cx="12684960" cy="6857640"/>
          </a:xfrm>
          <a:prstGeom prst="rect">
            <a:avLst/>
          </a:prstGeom>
          <a:ln>
            <a:noFill/>
          </a:ln>
        </p:spPr>
      </p:pic>
      <p:sp>
        <p:nvSpPr>
          <p:cNvPr id="197" name="CustomShape 1"/>
          <p:cNvSpPr/>
          <p:nvPr/>
        </p:nvSpPr>
        <p:spPr>
          <a:xfrm>
            <a:off x="-170280" y="0"/>
            <a:ext cx="12351240" cy="685764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p:style>
      </p:sp>
      <p:pic>
        <p:nvPicPr>
          <p:cNvPr id="198" name="Picture 69"/>
          <p:cNvPicPr/>
          <p:nvPr/>
        </p:nvPicPr>
        <p:blipFill>
          <a:blip r:embed="rId4"/>
          <a:stretch/>
        </p:blipFill>
        <p:spPr>
          <a:xfrm>
            <a:off x="2567520" y="831240"/>
            <a:ext cx="7056720" cy="3135960"/>
          </a:xfrm>
          <a:prstGeom prst="rect">
            <a:avLst/>
          </a:prstGeom>
          <a:ln>
            <a:noFill/>
          </a:ln>
        </p:spPr>
      </p:pic>
      <p:sp>
        <p:nvSpPr>
          <p:cNvPr id="199" name="CustomShape 2"/>
          <p:cNvSpPr/>
          <p:nvPr/>
        </p:nvSpPr>
        <p:spPr>
          <a:xfrm>
            <a:off x="3975120" y="2980080"/>
            <a:ext cx="8216280" cy="1155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400" b="1" strike="noStrike" spc="299">
                <a:solidFill>
                  <a:srgbClr val="F5FDCC"/>
                </a:solidFill>
                <a:latin typeface="Lato Semibold"/>
                <a:ea typeface="Lato Semibold"/>
              </a:rPr>
              <a:t>S. Single Responsibility Principle</a:t>
            </a:r>
            <a:endParaRPr lang="en-US" sz="1400" b="0" strike="noStrike" spc="-1">
              <a:latin typeface="Arial"/>
            </a:endParaRPr>
          </a:p>
          <a:p>
            <a:pPr>
              <a:lnSpc>
                <a:spcPct val="100000"/>
              </a:lnSpc>
            </a:pPr>
            <a:r>
              <a:rPr lang="en-US" sz="1400" b="1" strike="noStrike" spc="299">
                <a:solidFill>
                  <a:srgbClr val="F5FDCC"/>
                </a:solidFill>
                <a:latin typeface="Lato Semibold"/>
                <a:ea typeface="Lato Semibold"/>
              </a:rPr>
              <a:t>O.</a:t>
            </a:r>
            <a:endParaRPr lang="en-US" sz="1400" b="0" strike="noStrike" spc="-1">
              <a:latin typeface="Arial"/>
            </a:endParaRPr>
          </a:p>
          <a:p>
            <a:pPr>
              <a:lnSpc>
                <a:spcPct val="100000"/>
              </a:lnSpc>
            </a:pPr>
            <a:r>
              <a:rPr lang="en-US" sz="1400" b="1" strike="noStrike" spc="299">
                <a:solidFill>
                  <a:srgbClr val="F5FDCC"/>
                </a:solidFill>
                <a:latin typeface="Lato Semibold"/>
                <a:ea typeface="Lato Semibold"/>
              </a:rPr>
              <a:t>L.</a:t>
            </a:r>
            <a:endParaRPr lang="en-US" sz="1400" b="0" strike="noStrike" spc="-1">
              <a:latin typeface="Arial"/>
            </a:endParaRPr>
          </a:p>
          <a:p>
            <a:pPr>
              <a:lnSpc>
                <a:spcPct val="100000"/>
              </a:lnSpc>
            </a:pPr>
            <a:r>
              <a:rPr lang="en-US" sz="1400" b="1" strike="noStrike" spc="299">
                <a:solidFill>
                  <a:srgbClr val="F5FDCC"/>
                </a:solidFill>
                <a:latin typeface="Lato Semibold"/>
                <a:ea typeface="Lato Semibold"/>
              </a:rPr>
              <a:t>I.</a:t>
            </a:r>
            <a:endParaRPr lang="en-US" sz="1400" b="0" strike="noStrike" spc="-1">
              <a:latin typeface="Arial"/>
            </a:endParaRPr>
          </a:p>
          <a:p>
            <a:pPr>
              <a:lnSpc>
                <a:spcPct val="100000"/>
              </a:lnSpc>
            </a:pPr>
            <a:r>
              <a:rPr lang="en-US" sz="1400" b="1" strike="noStrike" spc="299">
                <a:solidFill>
                  <a:srgbClr val="F5FDCC"/>
                </a:solidFill>
                <a:latin typeface="Lato Semibold"/>
                <a:ea typeface="Lato Semibold"/>
              </a:rPr>
              <a:t>D.</a:t>
            </a:r>
            <a:endParaRPr lang="en-US" sz="1400" b="0" strike="noStrike" spc="-1">
              <a:latin typeface="Arial"/>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after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additive="repl">
                                        <p:cTn id="7" dur="500"/>
                                        <p:tgtEl>
                                          <p:spTgt spid="197"/>
                                        </p:tgtEl>
                                      </p:cBhvr>
                                    </p:animEffect>
                                  </p:childTnLst>
                                </p:cTn>
                              </p:par>
                            </p:childTnLst>
                          </p:cTn>
                        </p:par>
                        <p:par>
                          <p:cTn id="8" fill="hold">
                            <p:stCondLst>
                              <p:cond delay="500"/>
                            </p:stCondLst>
                            <p:childTnLst>
                              <p:par>
                                <p:cTn id="9" presetID="10" presetClass="entr" fill="hold" nodeType="afterEffect">
                                  <p:stCondLst>
                                    <p:cond delay="0"/>
                                  </p:stCondLst>
                                  <p:childTnLst>
                                    <p:set>
                                      <p:cBhvr>
                                        <p:cTn id="10" dur="1" fill="hold">
                                          <p:stCondLst>
                                            <p:cond delay="0"/>
                                          </p:stCondLst>
                                        </p:cTn>
                                        <p:tgtEl>
                                          <p:spTgt spid="199"/>
                                        </p:tgtEl>
                                        <p:attrNameLst>
                                          <p:attrName>style.visibility</p:attrName>
                                        </p:attrNameLst>
                                      </p:cBhvr>
                                      <p:to>
                                        <p:strVal val="visible"/>
                                      </p:to>
                                    </p:set>
                                    <p:animEffect transition="in" filter="fade">
                                      <p:cBhvr additive="repl">
                                        <p:cTn id="11"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CustomShape 1"/>
          <p:cNvSpPr/>
          <p:nvPr/>
        </p:nvSpPr>
        <p:spPr>
          <a:xfrm>
            <a:off x="9450720" y="239400"/>
            <a:ext cx="2016000" cy="6998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4000" b="1" strike="noStrike" spc="-1">
                <a:solidFill>
                  <a:srgbClr val="FFFFFF"/>
                </a:solidFill>
                <a:latin typeface="Lato"/>
                <a:ea typeface="Lato"/>
              </a:rPr>
              <a:t>Content</a:t>
            </a:r>
            <a:endParaRPr lang="en-US" sz="4000" b="0" strike="noStrike" spc="-1">
              <a:latin typeface="Arial"/>
            </a:endParaRPr>
          </a:p>
        </p:txBody>
      </p:sp>
      <p:sp>
        <p:nvSpPr>
          <p:cNvPr id="201" name="CustomShape 2"/>
          <p:cNvSpPr/>
          <p:nvPr/>
        </p:nvSpPr>
        <p:spPr>
          <a:xfrm>
            <a:off x="6847200" y="1734120"/>
            <a:ext cx="3852000" cy="33516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1600" b="1" strike="noStrike" spc="-1">
                <a:solidFill>
                  <a:srgbClr val="FFFFFF"/>
                </a:solidFill>
                <a:latin typeface="Lato"/>
                <a:ea typeface="Lato"/>
              </a:rPr>
              <a:t>Definition</a:t>
            </a:r>
            <a:endParaRPr lang="en-US" sz="1600" b="0" strike="noStrike" spc="-1">
              <a:latin typeface="Arial"/>
            </a:endParaRPr>
          </a:p>
        </p:txBody>
      </p:sp>
      <p:pic>
        <p:nvPicPr>
          <p:cNvPr id="202" name="Picture Placeholder 2"/>
          <p:cNvPicPr/>
          <p:nvPr/>
        </p:nvPicPr>
        <p:blipFill>
          <a:blip r:embed="rId3"/>
          <a:srcRect l="16670" r="16670"/>
          <a:stretch/>
        </p:blipFill>
        <p:spPr>
          <a:xfrm>
            <a:off x="0" y="0"/>
            <a:ext cx="6857640" cy="6857640"/>
          </a:xfrm>
          <a:prstGeom prst="rect">
            <a:avLst/>
          </a:prstGeom>
          <a:ln>
            <a:noFill/>
          </a:ln>
        </p:spPr>
      </p:pic>
      <p:sp>
        <p:nvSpPr>
          <p:cNvPr id="203" name="CustomShape 3"/>
          <p:cNvSpPr/>
          <p:nvPr/>
        </p:nvSpPr>
        <p:spPr>
          <a:xfrm flipH="1">
            <a:off x="10058400" y="4724280"/>
            <a:ext cx="2133360" cy="2133360"/>
          </a:xfrm>
          <a:prstGeom prst="rtTriangle">
            <a:avLst/>
          </a:prstGeom>
          <a:gradFill rotWithShape="0">
            <a:gsLst>
              <a:gs pos="0">
                <a:srgbClr val="018953"/>
              </a:gs>
              <a:gs pos="100000">
                <a:schemeClr val="accent4">
                  <a:lumMod val="75000"/>
                </a:schemeClr>
              </a:gs>
            </a:gsLst>
            <a:lin ang="10800000"/>
          </a:gradFill>
          <a:ln>
            <a:noFill/>
          </a:ln>
        </p:spPr>
        <p:style>
          <a:lnRef idx="2">
            <a:schemeClr val="accent1">
              <a:shade val="50000"/>
            </a:schemeClr>
          </a:lnRef>
          <a:fillRef idx="1">
            <a:schemeClr val="accent1"/>
          </a:fillRef>
          <a:effectRef idx="0">
            <a:schemeClr val="accent1"/>
          </a:effectRef>
          <a:fontRef idx="minor"/>
        </p:style>
      </p:sp>
      <p:sp>
        <p:nvSpPr>
          <p:cNvPr id="204" name="CustomShape 4"/>
          <p:cNvSpPr/>
          <p:nvPr/>
        </p:nvSpPr>
        <p:spPr>
          <a:xfrm>
            <a:off x="6378480" y="1413360"/>
            <a:ext cx="482760" cy="760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4400" b="1" strike="noStrike" spc="-1" dirty="0">
                <a:solidFill>
                  <a:srgbClr val="018953"/>
                </a:solidFill>
                <a:latin typeface="Lato"/>
                <a:ea typeface="Lato"/>
              </a:rPr>
              <a:t>1</a:t>
            </a:r>
            <a:endParaRPr lang="en-US" sz="4400" b="0" strike="noStrike" spc="-1" dirty="0">
              <a:latin typeface="Arial"/>
            </a:endParaRPr>
          </a:p>
        </p:txBody>
      </p:sp>
      <p:sp>
        <p:nvSpPr>
          <p:cNvPr id="205" name="CustomShape 5"/>
          <p:cNvSpPr/>
          <p:nvPr/>
        </p:nvSpPr>
        <p:spPr>
          <a:xfrm>
            <a:off x="5685480" y="2155320"/>
            <a:ext cx="482760" cy="760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4400" b="1" strike="noStrike" spc="-1">
                <a:solidFill>
                  <a:srgbClr val="018953"/>
                </a:solidFill>
                <a:latin typeface="Lato"/>
                <a:ea typeface="Lato"/>
              </a:rPr>
              <a:t>2</a:t>
            </a:r>
            <a:endParaRPr lang="en-US" sz="4400" b="0" strike="noStrike" spc="-1">
              <a:latin typeface="Arial"/>
            </a:endParaRPr>
          </a:p>
        </p:txBody>
      </p:sp>
      <p:sp>
        <p:nvSpPr>
          <p:cNvPr id="206" name="CustomShape 6"/>
          <p:cNvSpPr/>
          <p:nvPr/>
        </p:nvSpPr>
        <p:spPr>
          <a:xfrm>
            <a:off x="6215400" y="2475720"/>
            <a:ext cx="3852000" cy="33516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1600" b="1" strike="noStrike" spc="-1">
                <a:solidFill>
                  <a:srgbClr val="FFFFFF"/>
                </a:solidFill>
                <a:latin typeface="Lato"/>
                <a:ea typeface="Lato"/>
              </a:rPr>
              <a:t>Advantages</a:t>
            </a:r>
            <a:endParaRPr lang="en-US" sz="1600" b="0" strike="noStrike" spc="-1">
              <a:latin typeface="Arial"/>
            </a:endParaRPr>
          </a:p>
        </p:txBody>
      </p:sp>
      <p:sp>
        <p:nvSpPr>
          <p:cNvPr id="207" name="CustomShape 7"/>
          <p:cNvSpPr/>
          <p:nvPr/>
        </p:nvSpPr>
        <p:spPr>
          <a:xfrm>
            <a:off x="5032800" y="2907720"/>
            <a:ext cx="482760" cy="760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4400" b="1" strike="noStrike" spc="-1">
                <a:solidFill>
                  <a:srgbClr val="018953"/>
                </a:solidFill>
                <a:latin typeface="Lato"/>
                <a:ea typeface="Lato"/>
              </a:rPr>
              <a:t>3</a:t>
            </a:r>
            <a:endParaRPr lang="en-US" sz="4400" b="0" strike="noStrike" spc="-1">
              <a:latin typeface="Arial"/>
            </a:endParaRPr>
          </a:p>
        </p:txBody>
      </p:sp>
      <p:sp>
        <p:nvSpPr>
          <p:cNvPr id="208" name="CustomShape 8"/>
          <p:cNvSpPr/>
          <p:nvPr/>
        </p:nvSpPr>
        <p:spPr>
          <a:xfrm>
            <a:off x="4333320" y="3609720"/>
            <a:ext cx="482760" cy="760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4400" b="1" strike="noStrike" spc="-1">
                <a:solidFill>
                  <a:srgbClr val="018953"/>
                </a:solidFill>
                <a:latin typeface="Lato"/>
                <a:ea typeface="Lato"/>
              </a:rPr>
              <a:t>4</a:t>
            </a:r>
            <a:endParaRPr lang="en-US" sz="4400" b="0" strike="noStrike" spc="-1">
              <a:latin typeface="Arial"/>
            </a:endParaRPr>
          </a:p>
        </p:txBody>
      </p:sp>
      <p:grpSp>
        <p:nvGrpSpPr>
          <p:cNvPr id="209" name="Group 9"/>
          <p:cNvGrpSpPr/>
          <p:nvPr/>
        </p:nvGrpSpPr>
        <p:grpSpPr>
          <a:xfrm>
            <a:off x="4802040" y="3915000"/>
            <a:ext cx="4604760" cy="490320"/>
            <a:chOff x="4802040" y="3915000"/>
            <a:chExt cx="4604760" cy="490320"/>
          </a:xfrm>
        </p:grpSpPr>
        <p:sp>
          <p:nvSpPr>
            <p:cNvPr id="210" name="CustomShape 10"/>
            <p:cNvSpPr/>
            <p:nvPr/>
          </p:nvSpPr>
          <p:spPr>
            <a:xfrm>
              <a:off x="4814640" y="3915000"/>
              <a:ext cx="3852000" cy="33516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1600" b="1" strike="noStrike" spc="-1">
                  <a:solidFill>
                    <a:srgbClr val="FFFFFF"/>
                  </a:solidFill>
                  <a:latin typeface="Lato"/>
                  <a:ea typeface="Lato"/>
                </a:rPr>
                <a:t>How to recognize a break of S.R.P?</a:t>
              </a:r>
              <a:endParaRPr lang="en-US" sz="1600" b="0" strike="noStrike" spc="-1">
                <a:latin typeface="Arial"/>
              </a:endParaRPr>
            </a:p>
          </p:txBody>
        </p:sp>
        <p:sp>
          <p:nvSpPr>
            <p:cNvPr id="211" name="CustomShape 11"/>
            <p:cNvSpPr/>
            <p:nvPr/>
          </p:nvSpPr>
          <p:spPr>
            <a:xfrm>
              <a:off x="4802040" y="4109040"/>
              <a:ext cx="4604760" cy="296280"/>
            </a:xfrm>
            <a:prstGeom prst="rect">
              <a:avLst/>
            </a:prstGeom>
            <a:noFill/>
            <a:ln>
              <a:noFill/>
            </a:ln>
          </p:spPr>
          <p:style>
            <a:lnRef idx="0">
              <a:scrgbClr r="0" g="0" b="0"/>
            </a:lnRef>
            <a:fillRef idx="0">
              <a:scrgbClr r="0" g="0" b="0"/>
            </a:fillRef>
            <a:effectRef idx="0">
              <a:scrgbClr r="0" g="0" b="0"/>
            </a:effectRef>
            <a:fontRef idx="minor"/>
          </p:style>
        </p:sp>
      </p:grpSp>
      <p:sp>
        <p:nvSpPr>
          <p:cNvPr id="212" name="CustomShape 12"/>
          <p:cNvSpPr/>
          <p:nvPr/>
        </p:nvSpPr>
        <p:spPr>
          <a:xfrm>
            <a:off x="3705120" y="4235760"/>
            <a:ext cx="482760" cy="760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4400" b="1" strike="noStrike" spc="-1">
                <a:solidFill>
                  <a:srgbClr val="018953"/>
                </a:solidFill>
                <a:latin typeface="Lato"/>
                <a:ea typeface="Lato"/>
              </a:rPr>
              <a:t>5</a:t>
            </a:r>
            <a:endParaRPr lang="en-US" sz="4400" b="0" strike="noStrike" spc="-1">
              <a:latin typeface="Arial"/>
            </a:endParaRPr>
          </a:p>
        </p:txBody>
      </p:sp>
      <p:grpSp>
        <p:nvGrpSpPr>
          <p:cNvPr id="213" name="Group 13"/>
          <p:cNvGrpSpPr/>
          <p:nvPr/>
        </p:nvGrpSpPr>
        <p:grpSpPr>
          <a:xfrm>
            <a:off x="4173840" y="4556160"/>
            <a:ext cx="7924680" cy="505800"/>
            <a:chOff x="4173840" y="4556160"/>
            <a:chExt cx="7924680" cy="505800"/>
          </a:xfrm>
        </p:grpSpPr>
        <p:sp>
          <p:nvSpPr>
            <p:cNvPr id="214" name="CustomShape 14"/>
            <p:cNvSpPr/>
            <p:nvPr/>
          </p:nvSpPr>
          <p:spPr>
            <a:xfrm>
              <a:off x="4173840" y="4556160"/>
              <a:ext cx="6629400" cy="33516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1600" b="1" strike="noStrike" spc="-1" dirty="0">
                  <a:solidFill>
                    <a:srgbClr val="FFFFFF"/>
                  </a:solidFill>
                  <a:latin typeface="Calibri"/>
                </a:rPr>
                <a:t>How to make the design compliant with the S.R.P?</a:t>
              </a:r>
              <a:endParaRPr lang="en-US" sz="1600" b="0" strike="noStrike" spc="-1" dirty="0">
                <a:latin typeface="Arial"/>
              </a:endParaRPr>
            </a:p>
          </p:txBody>
        </p:sp>
        <p:sp>
          <p:nvSpPr>
            <p:cNvPr id="215" name="CustomShape 15"/>
            <p:cNvSpPr/>
            <p:nvPr/>
          </p:nvSpPr>
          <p:spPr>
            <a:xfrm>
              <a:off x="4173840" y="4765680"/>
              <a:ext cx="7924680" cy="296280"/>
            </a:xfrm>
            <a:prstGeom prst="rect">
              <a:avLst/>
            </a:prstGeom>
            <a:noFill/>
            <a:ln>
              <a:noFill/>
            </a:ln>
          </p:spPr>
          <p:style>
            <a:lnRef idx="0">
              <a:scrgbClr r="0" g="0" b="0"/>
            </a:lnRef>
            <a:fillRef idx="0">
              <a:scrgbClr r="0" g="0" b="0"/>
            </a:fillRef>
            <a:effectRef idx="0">
              <a:scrgbClr r="0" g="0" b="0"/>
            </a:effectRef>
            <a:fontRef idx="minor"/>
          </p:style>
        </p:sp>
      </p:grpSp>
      <p:grpSp>
        <p:nvGrpSpPr>
          <p:cNvPr id="216" name="Group 16"/>
          <p:cNvGrpSpPr/>
          <p:nvPr/>
        </p:nvGrpSpPr>
        <p:grpSpPr>
          <a:xfrm>
            <a:off x="5515200" y="3173040"/>
            <a:ext cx="4619880" cy="536400"/>
            <a:chOff x="5515200" y="3173040"/>
            <a:chExt cx="4619880" cy="536400"/>
          </a:xfrm>
        </p:grpSpPr>
        <p:sp>
          <p:nvSpPr>
            <p:cNvPr id="217" name="CustomShape 17"/>
            <p:cNvSpPr/>
            <p:nvPr/>
          </p:nvSpPr>
          <p:spPr>
            <a:xfrm>
              <a:off x="5515200" y="3173040"/>
              <a:ext cx="3852000" cy="33516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1600" b="1" strike="noStrike" spc="-1">
                  <a:solidFill>
                    <a:srgbClr val="FFFFFF"/>
                  </a:solidFill>
                  <a:latin typeface="Lato"/>
                  <a:ea typeface="Lato"/>
                </a:rPr>
                <a:t>Example</a:t>
              </a:r>
              <a:endParaRPr lang="en-US" sz="1600" b="0" strike="noStrike" spc="-1">
                <a:latin typeface="Arial"/>
              </a:endParaRPr>
            </a:p>
          </p:txBody>
        </p:sp>
        <p:sp>
          <p:nvSpPr>
            <p:cNvPr id="218" name="CustomShape 18"/>
            <p:cNvSpPr/>
            <p:nvPr/>
          </p:nvSpPr>
          <p:spPr>
            <a:xfrm>
              <a:off x="5530320" y="3413160"/>
              <a:ext cx="4604760" cy="296280"/>
            </a:xfrm>
            <a:prstGeom prst="rect">
              <a:avLst/>
            </a:prstGeom>
            <a:noFill/>
            <a:ln>
              <a:noFill/>
            </a:ln>
          </p:spPr>
          <p:style>
            <a:lnRef idx="0">
              <a:scrgbClr r="0" g="0" b="0"/>
            </a:lnRef>
            <a:fillRef idx="0">
              <a:scrgbClr r="0" g="0" b="0"/>
            </a:fillRef>
            <a:effectRef idx="0">
              <a:scrgbClr r="0" g="0" b="0"/>
            </a:effectRef>
            <a:fontRef idx="minor"/>
          </p:style>
        </p:sp>
      </p:grpSp>
      <p:sp>
        <p:nvSpPr>
          <p:cNvPr id="219" name="CustomShape 19"/>
          <p:cNvSpPr/>
          <p:nvPr/>
        </p:nvSpPr>
        <p:spPr>
          <a:xfrm flipH="1">
            <a:off x="10435680" y="1131120"/>
            <a:ext cx="932400" cy="35640"/>
          </a:xfrm>
          <a:prstGeom prst="roundRect">
            <a:avLst>
              <a:gd name="adj" fmla="val 24145"/>
            </a:avLst>
          </a:prstGeom>
          <a:gradFill rotWithShape="0">
            <a:gsLst>
              <a:gs pos="0">
                <a:schemeClr val="accent1"/>
              </a:gs>
              <a:gs pos="100000">
                <a:srgbClr val="018953"/>
              </a:gs>
            </a:gsLst>
            <a:lin ang="10800000"/>
          </a:gradFill>
          <a:ln>
            <a:noFill/>
          </a:ln>
        </p:spPr>
        <p:style>
          <a:lnRef idx="2">
            <a:schemeClr val="accent1">
              <a:shade val="50000"/>
            </a:schemeClr>
          </a:lnRef>
          <a:fillRef idx="1">
            <a:schemeClr val="accent1"/>
          </a:fillRef>
          <a:effectRef idx="0">
            <a:schemeClr val="accent1"/>
          </a:effectRef>
          <a:fontRef idx="minor"/>
        </p:style>
      </p:sp>
      <p:sp>
        <p:nvSpPr>
          <p:cNvPr id="220" name="CustomShape 20"/>
          <p:cNvSpPr/>
          <p:nvPr/>
        </p:nvSpPr>
        <p:spPr>
          <a:xfrm>
            <a:off x="10771200" y="6355800"/>
            <a:ext cx="257472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FFFFFF"/>
                </a:solidFill>
                <a:latin typeface="PT Mono"/>
                <a:ea typeface="PT Mono"/>
              </a:rPr>
              <a:t>www.seavus.com</a:t>
            </a:r>
            <a:endParaRPr lang="en-US" sz="1000" b="0" strike="noStrike" spc="-1">
              <a:latin typeface="Arial"/>
            </a:endParaRPr>
          </a:p>
        </p:txBody>
      </p:sp>
      <p:sp>
        <p:nvSpPr>
          <p:cNvPr id="221" name="CustomShape 21"/>
          <p:cNvSpPr/>
          <p:nvPr/>
        </p:nvSpPr>
        <p:spPr>
          <a:xfrm>
            <a:off x="8153280" y="4343400"/>
            <a:ext cx="184320" cy="369000"/>
          </a:xfrm>
          <a:prstGeom prst="rect">
            <a:avLst/>
          </a:prstGeom>
          <a:noFill/>
          <a:ln>
            <a:noFill/>
          </a:ln>
        </p:spPr>
        <p:style>
          <a:lnRef idx="0">
            <a:scrgbClr r="0" g="0" b="0"/>
          </a:lnRef>
          <a:fillRef idx="0">
            <a:scrgbClr r="0" g="0" b="0"/>
          </a:fillRef>
          <a:effectRef idx="0">
            <a:scrgbClr r="0" g="0" b="0"/>
          </a:effectRef>
          <a:fontRef idx="minor"/>
        </p:style>
      </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203"/>
                                        </p:tgtEl>
                                        <p:attrNameLst>
                                          <p:attrName>style.visibility</p:attrName>
                                        </p:attrNameLst>
                                      </p:cBhvr>
                                      <p:to>
                                        <p:strVal val="visible"/>
                                      </p:to>
                                    </p:set>
                                    <p:anim calcmode="lin" valueType="num">
                                      <p:cBhvr additive="repl">
                                        <p:cTn id="7" dur="750" fill="hold"/>
                                        <p:tgtEl>
                                          <p:spTgt spid="203"/>
                                        </p:tgtEl>
                                        <p:attrNameLst>
                                          <p:attrName>ppt_x</p:attrName>
                                        </p:attrNameLst>
                                      </p:cBhvr>
                                      <p:tavLst>
                                        <p:tav tm="0">
                                          <p:val>
                                            <p:strVal val="1+#ppt_w/2"/>
                                          </p:val>
                                        </p:tav>
                                        <p:tav tm="100000">
                                          <p:val>
                                            <p:strVal val="#ppt_x"/>
                                          </p:val>
                                        </p:tav>
                                      </p:tavLst>
                                    </p:anim>
                                    <p:anim calcmode="lin" valueType="num">
                                      <p:cBhvr additive="repl">
                                        <p:cTn id="8" dur="750" fill="hold"/>
                                        <p:tgtEl>
                                          <p:spTgt spid="20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0" presetClass="entr" fill="hold" nodeType="afterEffect">
                                  <p:stCondLst>
                                    <p:cond delay="0"/>
                                  </p:stCondLst>
                                  <p:childTnLst>
                                    <p:set>
                                      <p:cBhvr>
                                        <p:cTn id="11" dur="1" fill="hold">
                                          <p:stCondLst>
                                            <p:cond delay="0"/>
                                          </p:stCondLst>
                                        </p:cTn>
                                        <p:tgtEl>
                                          <p:spTgt spid="200"/>
                                        </p:tgtEl>
                                        <p:attrNameLst>
                                          <p:attrName>style.visibility</p:attrName>
                                        </p:attrNameLst>
                                      </p:cBhvr>
                                      <p:to>
                                        <p:strVal val="visible"/>
                                      </p:to>
                                    </p:set>
                                    <p:animEffect transition="in" filter="fade">
                                      <p:cBhvr additive="repl">
                                        <p:cTn id="12" dur="500"/>
                                        <p:tgtEl>
                                          <p:spTgt spid="200"/>
                                        </p:tgtEl>
                                      </p:cBhvr>
                                    </p:animEffect>
                                  </p:childTnLst>
                                </p:cTn>
                              </p:par>
                            </p:childTnLst>
                          </p:cTn>
                        </p:par>
                        <p:par>
                          <p:cTn id="13" fill="hold">
                            <p:stCondLst>
                              <p:cond delay="1250"/>
                            </p:stCondLst>
                            <p:childTnLst>
                              <p:par>
                                <p:cTn id="14" presetID="22" presetClass="entr" presetSubtype="2" fill="hold" nodeType="afterEffect">
                                  <p:stCondLst>
                                    <p:cond delay="0"/>
                                  </p:stCondLst>
                                  <p:childTnLst>
                                    <p:set>
                                      <p:cBhvr>
                                        <p:cTn id="15" dur="1" fill="hold">
                                          <p:stCondLst>
                                            <p:cond delay="0"/>
                                          </p:stCondLst>
                                        </p:cTn>
                                        <p:tgtEl>
                                          <p:spTgt spid="219"/>
                                        </p:tgtEl>
                                        <p:attrNameLst>
                                          <p:attrName>style.visibility</p:attrName>
                                        </p:attrNameLst>
                                      </p:cBhvr>
                                      <p:to>
                                        <p:strVal val="visible"/>
                                      </p:to>
                                    </p:set>
                                    <p:animEffect transition="in" filter="wipe(right)">
                                      <p:cBhvr additive="repl">
                                        <p:cTn id="16" dur="500"/>
                                        <p:tgtEl>
                                          <p:spTgt spid="219"/>
                                        </p:tgtEl>
                                      </p:cBhvr>
                                    </p:animEffect>
                                  </p:childTnLst>
                                </p:cTn>
                              </p:par>
                            </p:childTnLst>
                          </p:cTn>
                        </p:par>
                        <p:par>
                          <p:cTn id="17" fill="hold">
                            <p:stCondLst>
                              <p:cond delay="1750"/>
                            </p:stCondLst>
                            <p:childTnLst>
                              <p:par>
                                <p:cTn id="18" presetID="10" presetClass="entr" fill="hold" nodeType="afterEffect">
                                  <p:stCondLst>
                                    <p:cond delay="0"/>
                                  </p:stCondLst>
                                  <p:childTnLst>
                                    <p:set>
                                      <p:cBhvr>
                                        <p:cTn id="19" dur="1" fill="hold">
                                          <p:stCondLst>
                                            <p:cond delay="0"/>
                                          </p:stCondLst>
                                        </p:cTn>
                                        <p:tgtEl>
                                          <p:spTgt spid="204"/>
                                        </p:tgtEl>
                                        <p:attrNameLst>
                                          <p:attrName>style.visibility</p:attrName>
                                        </p:attrNameLst>
                                      </p:cBhvr>
                                      <p:to>
                                        <p:strVal val="visible"/>
                                      </p:to>
                                    </p:set>
                                    <p:animEffect transition="in" filter="fade">
                                      <p:cBhvr additive="repl">
                                        <p:cTn id="20" dur="500"/>
                                        <p:tgtEl>
                                          <p:spTgt spid="204"/>
                                        </p:tgtEl>
                                      </p:cBhvr>
                                    </p:animEffect>
                                  </p:childTnLst>
                                </p:cTn>
                              </p:par>
                            </p:childTnLst>
                          </p:cTn>
                        </p:par>
                        <p:par>
                          <p:cTn id="21" fill="hold">
                            <p:stCondLst>
                              <p:cond delay="2250"/>
                            </p:stCondLst>
                            <p:childTnLst>
                              <p:par>
                                <p:cTn id="22" presetID="22" presetClass="entr" presetSubtype="8" fill="hold" nodeType="afterEffect">
                                  <p:stCondLst>
                                    <p:cond delay="0"/>
                                  </p:stCondLst>
                                  <p:childTnLst>
                                    <p:set>
                                      <p:cBhvr>
                                        <p:cTn id="23" dur="1" fill="hold">
                                          <p:stCondLst>
                                            <p:cond delay="0"/>
                                          </p:stCondLst>
                                        </p:cTn>
                                        <p:tgtEl>
                                          <p:spTgt spid="201"/>
                                        </p:tgtEl>
                                        <p:attrNameLst>
                                          <p:attrName>style.visibility</p:attrName>
                                        </p:attrNameLst>
                                      </p:cBhvr>
                                      <p:to>
                                        <p:strVal val="visible"/>
                                      </p:to>
                                    </p:set>
                                    <p:animEffect transition="in" filter="wipe(left)">
                                      <p:cBhvr additive="repl">
                                        <p:cTn id="24" dur="750"/>
                                        <p:tgtEl>
                                          <p:spTgt spid="201"/>
                                        </p:tgtEl>
                                      </p:cBhvr>
                                    </p:animEffect>
                                  </p:childTnLst>
                                </p:cTn>
                              </p:par>
                            </p:childTnLst>
                          </p:cTn>
                        </p:par>
                        <p:par>
                          <p:cTn id="25" fill="hold">
                            <p:stCondLst>
                              <p:cond delay="3000"/>
                            </p:stCondLst>
                            <p:childTnLst>
                              <p:par>
                                <p:cTn id="26" presetID="10" presetClass="entr" fill="hold" nodeType="afterEffect">
                                  <p:stCondLst>
                                    <p:cond delay="0"/>
                                  </p:stCondLst>
                                  <p:childTnLst>
                                    <p:set>
                                      <p:cBhvr>
                                        <p:cTn id="27" dur="1" fill="hold">
                                          <p:stCondLst>
                                            <p:cond delay="0"/>
                                          </p:stCondLst>
                                        </p:cTn>
                                        <p:tgtEl>
                                          <p:spTgt spid="205"/>
                                        </p:tgtEl>
                                        <p:attrNameLst>
                                          <p:attrName>style.visibility</p:attrName>
                                        </p:attrNameLst>
                                      </p:cBhvr>
                                      <p:to>
                                        <p:strVal val="visible"/>
                                      </p:to>
                                    </p:set>
                                    <p:animEffect transition="in" filter="fade">
                                      <p:cBhvr additive="repl">
                                        <p:cTn id="28" dur="500"/>
                                        <p:tgtEl>
                                          <p:spTgt spid="205"/>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206"/>
                                        </p:tgtEl>
                                        <p:attrNameLst>
                                          <p:attrName>style.visibility</p:attrName>
                                        </p:attrNameLst>
                                      </p:cBhvr>
                                      <p:to>
                                        <p:strVal val="visible"/>
                                      </p:to>
                                    </p:set>
                                    <p:animEffect transition="in" filter="wipe(left)">
                                      <p:cBhvr additive="repl">
                                        <p:cTn id="32" dur="750"/>
                                        <p:tgtEl>
                                          <p:spTgt spid="206"/>
                                        </p:tgtEl>
                                      </p:cBhvr>
                                    </p:animEffect>
                                  </p:childTnLst>
                                </p:cTn>
                              </p:par>
                            </p:childTnLst>
                          </p:cTn>
                        </p:par>
                        <p:par>
                          <p:cTn id="33" fill="hold">
                            <p:stCondLst>
                              <p:cond delay="4250"/>
                            </p:stCondLst>
                            <p:childTnLst>
                              <p:par>
                                <p:cTn id="34" presetID="10" presetClass="entr" fill="hold" nodeType="afterEffect">
                                  <p:stCondLst>
                                    <p:cond delay="0"/>
                                  </p:stCondLst>
                                  <p:childTnLst>
                                    <p:set>
                                      <p:cBhvr>
                                        <p:cTn id="35" dur="1" fill="hold">
                                          <p:stCondLst>
                                            <p:cond delay="0"/>
                                          </p:stCondLst>
                                        </p:cTn>
                                        <p:tgtEl>
                                          <p:spTgt spid="207"/>
                                        </p:tgtEl>
                                        <p:attrNameLst>
                                          <p:attrName>style.visibility</p:attrName>
                                        </p:attrNameLst>
                                      </p:cBhvr>
                                      <p:to>
                                        <p:strVal val="visible"/>
                                      </p:to>
                                    </p:set>
                                    <p:animEffect transition="in" filter="fade">
                                      <p:cBhvr additive="repl">
                                        <p:cTn id="36" dur="500"/>
                                        <p:tgtEl>
                                          <p:spTgt spid="207"/>
                                        </p:tgtEl>
                                      </p:cBhvr>
                                    </p:animEffect>
                                  </p:childTnLst>
                                </p:cTn>
                              </p:par>
                            </p:childTnLst>
                          </p:cTn>
                        </p:par>
                        <p:par>
                          <p:cTn id="37" fill="hold">
                            <p:stCondLst>
                              <p:cond delay="4750"/>
                            </p:stCondLst>
                            <p:childTnLst>
                              <p:par>
                                <p:cTn id="38" presetID="22" presetClass="entr" presetSubtype="8" fill="hold" nodeType="afterEffect">
                                  <p:stCondLst>
                                    <p:cond delay="0"/>
                                  </p:stCondLst>
                                  <p:childTnLst>
                                    <p:set>
                                      <p:cBhvr>
                                        <p:cTn id="39" dur="1" fill="hold">
                                          <p:stCondLst>
                                            <p:cond delay="0"/>
                                          </p:stCondLst>
                                        </p:cTn>
                                        <p:tgtEl>
                                          <p:spTgt spid="216"/>
                                        </p:tgtEl>
                                        <p:attrNameLst>
                                          <p:attrName>style.visibility</p:attrName>
                                        </p:attrNameLst>
                                      </p:cBhvr>
                                      <p:to>
                                        <p:strVal val="visible"/>
                                      </p:to>
                                    </p:set>
                                    <p:animEffect transition="in" filter="wipe(left)">
                                      <p:cBhvr additive="repl">
                                        <p:cTn id="40" dur="750"/>
                                        <p:tgtEl>
                                          <p:spTgt spid="216"/>
                                        </p:tgtEl>
                                      </p:cBhvr>
                                    </p:animEffect>
                                  </p:childTnLst>
                                </p:cTn>
                              </p:par>
                            </p:childTnLst>
                          </p:cTn>
                        </p:par>
                        <p:par>
                          <p:cTn id="41" fill="hold">
                            <p:stCondLst>
                              <p:cond delay="5500"/>
                            </p:stCondLst>
                            <p:childTnLst>
                              <p:par>
                                <p:cTn id="42" presetID="10" presetClass="entr" fill="hold" nodeType="afterEffect">
                                  <p:stCondLst>
                                    <p:cond delay="0"/>
                                  </p:stCondLst>
                                  <p:childTnLst>
                                    <p:set>
                                      <p:cBhvr>
                                        <p:cTn id="43" dur="1" fill="hold">
                                          <p:stCondLst>
                                            <p:cond delay="0"/>
                                          </p:stCondLst>
                                        </p:cTn>
                                        <p:tgtEl>
                                          <p:spTgt spid="208"/>
                                        </p:tgtEl>
                                        <p:attrNameLst>
                                          <p:attrName>style.visibility</p:attrName>
                                        </p:attrNameLst>
                                      </p:cBhvr>
                                      <p:to>
                                        <p:strVal val="visible"/>
                                      </p:to>
                                    </p:set>
                                    <p:animEffect transition="in" filter="fade">
                                      <p:cBhvr additive="repl">
                                        <p:cTn id="44" dur="500"/>
                                        <p:tgtEl>
                                          <p:spTgt spid="208"/>
                                        </p:tgtEl>
                                      </p:cBhvr>
                                    </p:animEffect>
                                  </p:childTnLst>
                                </p:cTn>
                              </p:par>
                            </p:childTnLst>
                          </p:cTn>
                        </p:par>
                        <p:par>
                          <p:cTn id="45" fill="hold">
                            <p:stCondLst>
                              <p:cond delay="6000"/>
                            </p:stCondLst>
                            <p:childTnLst>
                              <p:par>
                                <p:cTn id="46" presetID="22" presetClass="entr" presetSubtype="8" fill="hold" nodeType="afterEffect">
                                  <p:stCondLst>
                                    <p:cond delay="0"/>
                                  </p:stCondLst>
                                  <p:childTnLst>
                                    <p:set>
                                      <p:cBhvr>
                                        <p:cTn id="47" dur="1" fill="hold">
                                          <p:stCondLst>
                                            <p:cond delay="0"/>
                                          </p:stCondLst>
                                        </p:cTn>
                                        <p:tgtEl>
                                          <p:spTgt spid="209"/>
                                        </p:tgtEl>
                                        <p:attrNameLst>
                                          <p:attrName>style.visibility</p:attrName>
                                        </p:attrNameLst>
                                      </p:cBhvr>
                                      <p:to>
                                        <p:strVal val="visible"/>
                                      </p:to>
                                    </p:set>
                                    <p:animEffect transition="in" filter="wipe(left)">
                                      <p:cBhvr additive="repl">
                                        <p:cTn id="48" dur="750"/>
                                        <p:tgtEl>
                                          <p:spTgt spid="209"/>
                                        </p:tgtEl>
                                      </p:cBhvr>
                                    </p:animEffect>
                                  </p:childTnLst>
                                </p:cTn>
                              </p:par>
                            </p:childTnLst>
                          </p:cTn>
                        </p:par>
                        <p:par>
                          <p:cTn id="49" fill="hold">
                            <p:stCondLst>
                              <p:cond delay="6750"/>
                            </p:stCondLst>
                            <p:childTnLst>
                              <p:par>
                                <p:cTn id="50" presetID="10" presetClass="entr" fill="hold" nodeType="afterEffect">
                                  <p:stCondLst>
                                    <p:cond delay="0"/>
                                  </p:stCondLst>
                                  <p:childTnLst>
                                    <p:set>
                                      <p:cBhvr>
                                        <p:cTn id="51" dur="1" fill="hold">
                                          <p:stCondLst>
                                            <p:cond delay="0"/>
                                          </p:stCondLst>
                                        </p:cTn>
                                        <p:tgtEl>
                                          <p:spTgt spid="212"/>
                                        </p:tgtEl>
                                        <p:attrNameLst>
                                          <p:attrName>style.visibility</p:attrName>
                                        </p:attrNameLst>
                                      </p:cBhvr>
                                      <p:to>
                                        <p:strVal val="visible"/>
                                      </p:to>
                                    </p:set>
                                    <p:animEffect transition="in" filter="fade">
                                      <p:cBhvr additive="repl">
                                        <p:cTn id="52" dur="500"/>
                                        <p:tgtEl>
                                          <p:spTgt spid="212"/>
                                        </p:tgtEl>
                                      </p:cBhvr>
                                    </p:animEffect>
                                  </p:childTnLst>
                                </p:cTn>
                              </p:par>
                            </p:childTnLst>
                          </p:cTn>
                        </p:par>
                        <p:par>
                          <p:cTn id="53" fill="hold">
                            <p:stCondLst>
                              <p:cond delay="7250"/>
                            </p:stCondLst>
                            <p:childTnLst>
                              <p:par>
                                <p:cTn id="54" presetID="22" presetClass="entr" presetSubtype="8" fill="hold" nodeType="afterEffect">
                                  <p:stCondLst>
                                    <p:cond delay="0"/>
                                  </p:stCondLst>
                                  <p:childTnLst>
                                    <p:set>
                                      <p:cBhvr>
                                        <p:cTn id="55" dur="1" fill="hold">
                                          <p:stCondLst>
                                            <p:cond delay="0"/>
                                          </p:stCondLst>
                                        </p:cTn>
                                        <p:tgtEl>
                                          <p:spTgt spid="213"/>
                                        </p:tgtEl>
                                        <p:attrNameLst>
                                          <p:attrName>style.visibility</p:attrName>
                                        </p:attrNameLst>
                                      </p:cBhvr>
                                      <p:to>
                                        <p:strVal val="visible"/>
                                      </p:to>
                                    </p:set>
                                    <p:animEffect transition="in" filter="wipe(left)">
                                      <p:cBhvr additive="repl">
                                        <p:cTn id="56" dur="75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Picture Placeholder 4"/>
          <p:cNvPicPr/>
          <p:nvPr/>
        </p:nvPicPr>
        <p:blipFill>
          <a:blip r:embed="rId2"/>
          <a:srcRect l="1734" r="1734"/>
          <a:stretch/>
        </p:blipFill>
        <p:spPr>
          <a:xfrm>
            <a:off x="0" y="0"/>
            <a:ext cx="12191760" cy="6857640"/>
          </a:xfrm>
          <a:prstGeom prst="rect">
            <a:avLst/>
          </a:prstGeom>
          <a:ln>
            <a:noFill/>
          </a:ln>
        </p:spPr>
      </p:pic>
      <p:sp>
        <p:nvSpPr>
          <p:cNvPr id="223" name="CustomShape 1"/>
          <p:cNvSpPr/>
          <p:nvPr/>
        </p:nvSpPr>
        <p:spPr>
          <a:xfrm rot="5400000" flipH="1" flipV="1">
            <a:off x="5258160" y="-76680"/>
            <a:ext cx="6857640" cy="70099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p:style>
      </p:sp>
      <p:sp>
        <p:nvSpPr>
          <p:cNvPr id="224" name="CustomShape 2"/>
          <p:cNvSpPr/>
          <p:nvPr/>
        </p:nvSpPr>
        <p:spPr>
          <a:xfrm>
            <a:off x="10488960" y="3683160"/>
            <a:ext cx="1168560" cy="11876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7200" b="1" strike="noStrike" spc="-1">
                <a:solidFill>
                  <a:srgbClr val="018953"/>
                </a:solidFill>
                <a:latin typeface="Lato"/>
                <a:ea typeface="Lato"/>
              </a:rPr>
              <a:t>01</a:t>
            </a:r>
            <a:endParaRPr lang="en-US" sz="7200" b="0" strike="noStrike" spc="-1">
              <a:latin typeface="Arial"/>
            </a:endParaRPr>
          </a:p>
        </p:txBody>
      </p:sp>
      <p:sp>
        <p:nvSpPr>
          <p:cNvPr id="225" name="CustomShape 3"/>
          <p:cNvSpPr/>
          <p:nvPr/>
        </p:nvSpPr>
        <p:spPr>
          <a:xfrm>
            <a:off x="10022400" y="4883400"/>
            <a:ext cx="1781280" cy="5169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2800" b="1" strike="noStrike" spc="-1">
                <a:solidFill>
                  <a:srgbClr val="F2F2F2"/>
                </a:solidFill>
                <a:latin typeface="Lato"/>
                <a:ea typeface="Lato"/>
              </a:rPr>
              <a:t>Definition</a:t>
            </a:r>
            <a:endParaRPr lang="en-US" sz="2800" b="0" strike="noStrike" spc="-1">
              <a:latin typeface="Arial"/>
            </a:endParaRPr>
          </a:p>
        </p:txBody>
      </p:sp>
      <p:sp>
        <p:nvSpPr>
          <p:cNvPr id="226" name="CustomShape 4"/>
          <p:cNvSpPr/>
          <p:nvPr/>
        </p:nvSpPr>
        <p:spPr>
          <a:xfrm>
            <a:off x="10447200" y="6409440"/>
            <a:ext cx="257472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FFFFFF"/>
                </a:solidFill>
                <a:latin typeface="PT Mono"/>
                <a:ea typeface="PT Mono"/>
              </a:rPr>
              <a:t>www.seavus.com</a:t>
            </a:r>
            <a:endParaRPr lang="en-US" sz="1000" b="0" strike="noStrike" spc="-1">
              <a:latin typeface="Arial"/>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223"/>
                                        </p:tgtEl>
                                        <p:attrNameLst>
                                          <p:attrName>style.visibility</p:attrName>
                                        </p:attrNameLst>
                                      </p:cBhvr>
                                      <p:to>
                                        <p:strVal val="visible"/>
                                      </p:to>
                                    </p:set>
                                    <p:anim calcmode="lin" valueType="num">
                                      <p:cBhvr additive="repl">
                                        <p:cTn id="7" dur="750" fill="hold"/>
                                        <p:tgtEl>
                                          <p:spTgt spid="223"/>
                                        </p:tgtEl>
                                        <p:attrNameLst>
                                          <p:attrName>ppt_x</p:attrName>
                                        </p:attrNameLst>
                                      </p:cBhvr>
                                      <p:tavLst>
                                        <p:tav tm="0">
                                          <p:val>
                                            <p:strVal val="1+#ppt_w/2"/>
                                          </p:val>
                                        </p:tav>
                                        <p:tav tm="100000">
                                          <p:val>
                                            <p:strVal val="#ppt_x"/>
                                          </p:val>
                                        </p:tav>
                                      </p:tavLst>
                                    </p:anim>
                                    <p:anim calcmode="lin" valueType="num">
                                      <p:cBhvr additive="repl">
                                        <p:cTn id="8" dur="750" fill="hold"/>
                                        <p:tgtEl>
                                          <p:spTgt spid="22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0" presetClass="entr" fill="hold" nodeType="afterEffect">
                                  <p:stCondLst>
                                    <p:cond delay="0"/>
                                  </p:stCondLst>
                                  <p:childTnLst>
                                    <p:set>
                                      <p:cBhvr>
                                        <p:cTn id="11" dur="1" fill="hold">
                                          <p:stCondLst>
                                            <p:cond delay="0"/>
                                          </p:stCondLst>
                                        </p:cTn>
                                        <p:tgtEl>
                                          <p:spTgt spid="224"/>
                                        </p:tgtEl>
                                        <p:attrNameLst>
                                          <p:attrName>style.visibility</p:attrName>
                                        </p:attrNameLst>
                                      </p:cBhvr>
                                      <p:to>
                                        <p:strVal val="visible"/>
                                      </p:to>
                                    </p:set>
                                    <p:animEffect transition="in" filter="fade">
                                      <p:cBhvr additive="repl">
                                        <p:cTn id="12" dur="500"/>
                                        <p:tgtEl>
                                          <p:spTgt spid="224"/>
                                        </p:tgtEl>
                                      </p:cBhvr>
                                    </p:animEffect>
                                  </p:childTnLst>
                                </p:cTn>
                              </p:par>
                            </p:childTnLst>
                          </p:cTn>
                        </p:par>
                        <p:par>
                          <p:cTn id="13" fill="hold">
                            <p:stCondLst>
                              <p:cond delay="1250"/>
                            </p:stCondLst>
                            <p:childTnLst>
                              <p:par>
                                <p:cTn id="14" presetID="10" presetClass="entr" fill="hold" nodeType="afterEffect">
                                  <p:stCondLst>
                                    <p:cond delay="0"/>
                                  </p:stCondLst>
                                  <p:childTnLst>
                                    <p:set>
                                      <p:cBhvr>
                                        <p:cTn id="15" dur="1" fill="hold">
                                          <p:stCondLst>
                                            <p:cond delay="0"/>
                                          </p:stCondLst>
                                        </p:cTn>
                                        <p:tgtEl>
                                          <p:spTgt spid="225"/>
                                        </p:tgtEl>
                                        <p:attrNameLst>
                                          <p:attrName>style.visibility</p:attrName>
                                        </p:attrNameLst>
                                      </p:cBhvr>
                                      <p:to>
                                        <p:strVal val="visible"/>
                                      </p:to>
                                    </p:set>
                                    <p:animEffect transition="in" filter="fade">
                                      <p:cBhvr additive="repl">
                                        <p:cTn id="16"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extShape 1"/>
          <p:cNvSpPr txBox="1"/>
          <p:nvPr/>
        </p:nvSpPr>
        <p:spPr>
          <a:xfrm>
            <a:off x="657360" y="1035000"/>
            <a:ext cx="10877040" cy="660600"/>
          </a:xfrm>
          <a:prstGeom prst="rect">
            <a:avLst/>
          </a:prstGeom>
          <a:noFill/>
          <a:ln>
            <a:noFill/>
          </a:ln>
        </p:spPr>
        <p:txBody>
          <a:bodyPr lIns="90000" tIns="45000" rIns="90000" bIns="45000"/>
          <a:lstStyle/>
          <a:p>
            <a:pPr algn="ctr">
              <a:lnSpc>
                <a:spcPct val="90000"/>
              </a:lnSpc>
              <a:spcBef>
                <a:spcPts val="1001"/>
              </a:spcBef>
            </a:pPr>
            <a:r>
              <a:rPr lang="id-ID" sz="4400" b="1" strike="noStrike" spc="-1">
                <a:solidFill>
                  <a:srgbClr val="FFFFFF"/>
                </a:solidFill>
                <a:latin typeface="Lato"/>
                <a:ea typeface="Lato"/>
              </a:rPr>
              <a:t>The single responsibility principle - definition</a:t>
            </a:r>
            <a:endParaRPr lang="id-ID" sz="4400" b="0" strike="noStrike" spc="-1">
              <a:solidFill>
                <a:srgbClr val="000000"/>
              </a:solidFill>
              <a:latin typeface="Calibri"/>
            </a:endParaRPr>
          </a:p>
        </p:txBody>
      </p:sp>
      <p:sp>
        <p:nvSpPr>
          <p:cNvPr id="228" name="CustomShape 2"/>
          <p:cNvSpPr/>
          <p:nvPr/>
        </p:nvSpPr>
        <p:spPr>
          <a:xfrm>
            <a:off x="582120" y="2493360"/>
            <a:ext cx="11189160" cy="3566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90000"/>
              </a:lnSpc>
              <a:spcBef>
                <a:spcPts val="1001"/>
              </a:spcBef>
              <a:buClr>
                <a:srgbClr val="A6A6A6"/>
              </a:buClr>
              <a:buFont typeface="Arial"/>
              <a:buChar char="•"/>
            </a:pPr>
            <a:r>
              <a:rPr lang="en-US" sz="1400" b="0" strike="noStrike" spc="-1" dirty="0">
                <a:solidFill>
                  <a:srgbClr val="A6A6A6"/>
                </a:solidFill>
                <a:latin typeface="Calibri Light"/>
              </a:rPr>
              <a:t>Single Responsibility Principle is one of the five principles of SOLID Design Principles.</a:t>
            </a:r>
            <a:endParaRPr lang="en-US" sz="1400" b="0" strike="noStrike" spc="-1" dirty="0">
              <a:latin typeface="Arial"/>
            </a:endParaRPr>
          </a:p>
          <a:p>
            <a:pPr>
              <a:lnSpc>
                <a:spcPct val="90000"/>
              </a:lnSpc>
              <a:spcBef>
                <a:spcPts val="1001"/>
              </a:spcBef>
            </a:pPr>
            <a:endParaRPr lang="en-US" sz="1400" b="0" strike="noStrike" spc="-1" dirty="0">
              <a:latin typeface="Arial"/>
            </a:endParaRPr>
          </a:p>
          <a:p>
            <a:pPr>
              <a:lnSpc>
                <a:spcPct val="90000"/>
              </a:lnSpc>
              <a:spcBef>
                <a:spcPts val="1001"/>
              </a:spcBef>
            </a:pPr>
            <a:r>
              <a:rPr lang="en-US" sz="1400" b="0" strike="noStrike" spc="-1" dirty="0">
                <a:solidFill>
                  <a:srgbClr val="A6A6A6"/>
                </a:solidFill>
                <a:latin typeface="Calibri Light"/>
              </a:rPr>
              <a:t>From Wikipedia:</a:t>
            </a:r>
            <a:endParaRPr lang="en-US" sz="1400" b="0" strike="noStrike" spc="-1" dirty="0">
              <a:latin typeface="Arial"/>
            </a:endParaRPr>
          </a:p>
          <a:p>
            <a:pPr marL="228600" indent="-228240">
              <a:lnSpc>
                <a:spcPct val="90000"/>
              </a:lnSpc>
              <a:spcBef>
                <a:spcPts val="1001"/>
              </a:spcBef>
              <a:buClr>
                <a:srgbClr val="A6A6A6"/>
              </a:buClr>
              <a:buFont typeface="Arial"/>
              <a:buChar char="•"/>
            </a:pPr>
            <a:r>
              <a:rPr lang="en-US" sz="1400" b="0" strike="noStrike" spc="-1" dirty="0">
                <a:solidFill>
                  <a:srgbClr val="A6A6A6"/>
                </a:solidFill>
                <a:latin typeface="Calibri Light"/>
              </a:rPr>
              <a:t>…In object-oriented programming, the single responsibility principle states that every class should have a single responsibility, and that responsibility should be entirely encapsulated by the class. All its services should be narrowly aligned with that responsibility….</a:t>
            </a:r>
            <a:endParaRPr lang="en-US" sz="1400" b="0" strike="noStrike" spc="-1" dirty="0">
              <a:latin typeface="Arial"/>
            </a:endParaRPr>
          </a:p>
          <a:p>
            <a:pPr>
              <a:lnSpc>
                <a:spcPct val="90000"/>
              </a:lnSpc>
              <a:spcBef>
                <a:spcPts val="1001"/>
              </a:spcBef>
            </a:pPr>
            <a:endParaRPr lang="en-US" sz="1400" b="0" strike="noStrike" spc="-1" dirty="0">
              <a:latin typeface="Arial"/>
            </a:endParaRPr>
          </a:p>
          <a:p>
            <a:pPr>
              <a:lnSpc>
                <a:spcPct val="90000"/>
              </a:lnSpc>
              <a:spcBef>
                <a:spcPts val="1001"/>
              </a:spcBef>
            </a:pPr>
            <a:r>
              <a:rPr lang="en-US" sz="1400" b="0" strike="noStrike" spc="-1" dirty="0">
                <a:solidFill>
                  <a:srgbClr val="A6A6A6"/>
                </a:solidFill>
                <a:latin typeface="Calibri Light"/>
              </a:rPr>
              <a:t>From </a:t>
            </a:r>
            <a:r>
              <a:rPr lang="en-US" sz="1400" b="0" i="1" strike="noStrike" spc="-1" dirty="0">
                <a:solidFill>
                  <a:srgbClr val="A6A6A6"/>
                </a:solidFill>
                <a:latin typeface="Calibri Light"/>
              </a:rPr>
              <a:t>Clean Code</a:t>
            </a:r>
            <a:r>
              <a:rPr lang="en-US" sz="1400" b="0" strike="noStrike" spc="-1" dirty="0">
                <a:solidFill>
                  <a:srgbClr val="A6A6A6"/>
                </a:solidFill>
                <a:latin typeface="Calibri Light"/>
              </a:rPr>
              <a:t>:</a:t>
            </a:r>
            <a:endParaRPr lang="en-US" sz="1400" b="0" strike="noStrike" spc="-1" dirty="0">
              <a:latin typeface="Arial"/>
            </a:endParaRPr>
          </a:p>
          <a:p>
            <a:pPr marL="228600" indent="-228240">
              <a:lnSpc>
                <a:spcPct val="90000"/>
              </a:lnSpc>
              <a:spcBef>
                <a:spcPts val="1001"/>
              </a:spcBef>
              <a:buClr>
                <a:srgbClr val="A6A6A6"/>
              </a:buClr>
              <a:buFont typeface="Arial"/>
              <a:buChar char="•"/>
            </a:pPr>
            <a:r>
              <a:rPr lang="en-US" sz="1400" b="0" strike="noStrike" spc="-1" dirty="0">
                <a:solidFill>
                  <a:srgbClr val="A6A6A6"/>
                </a:solidFill>
                <a:latin typeface="Calibri Light"/>
              </a:rPr>
              <a:t>A class or module should have one, and only one, </a:t>
            </a:r>
            <a:r>
              <a:rPr lang="en-US" sz="1400" b="1" strike="noStrike" spc="-1" dirty="0">
                <a:solidFill>
                  <a:srgbClr val="A6A6A6"/>
                </a:solidFill>
                <a:latin typeface="Calibri Light"/>
              </a:rPr>
              <a:t>reason to change</a:t>
            </a:r>
            <a:r>
              <a:rPr lang="en-US" sz="1400" b="0" strike="noStrike" spc="-1" dirty="0">
                <a:solidFill>
                  <a:srgbClr val="A6A6A6"/>
                </a:solidFill>
                <a:latin typeface="Calibri Light"/>
              </a:rPr>
              <a:t>.</a:t>
            </a:r>
            <a:endParaRPr lang="en-US" sz="1400" b="0" strike="noStrike" spc="-1" dirty="0">
              <a:latin typeface="Arial"/>
            </a:endParaRPr>
          </a:p>
          <a:p>
            <a:pPr algn="just">
              <a:lnSpc>
                <a:spcPct val="90000"/>
              </a:lnSpc>
              <a:spcBef>
                <a:spcPts val="1001"/>
              </a:spcBef>
            </a:pPr>
            <a:endParaRPr lang="en-US" sz="1400" b="0" strike="noStrike" spc="-1" dirty="0">
              <a:latin typeface="Arial"/>
            </a:endParaRPr>
          </a:p>
        </p:txBody>
      </p:sp>
      <p:sp>
        <p:nvSpPr>
          <p:cNvPr id="229" name="CustomShape 3"/>
          <p:cNvSpPr/>
          <p:nvPr/>
        </p:nvSpPr>
        <p:spPr>
          <a:xfrm flipH="1">
            <a:off x="5545013" y="2261680"/>
            <a:ext cx="932400" cy="35640"/>
          </a:xfrm>
          <a:prstGeom prst="roundRect">
            <a:avLst>
              <a:gd name="adj" fmla="val 24145"/>
            </a:avLst>
          </a:prstGeom>
          <a:gradFill rotWithShape="0">
            <a:gsLst>
              <a:gs pos="0">
                <a:schemeClr val="accent1"/>
              </a:gs>
              <a:gs pos="100000">
                <a:srgbClr val="018953"/>
              </a:gs>
            </a:gsLst>
            <a:lin ang="10800000"/>
          </a:gradFill>
          <a:ln>
            <a:noFill/>
          </a:ln>
        </p:spPr>
        <p:style>
          <a:lnRef idx="2">
            <a:schemeClr val="accent1">
              <a:shade val="50000"/>
            </a:schemeClr>
          </a:lnRef>
          <a:fillRef idx="1">
            <a:schemeClr val="accent1"/>
          </a:fillRef>
          <a:effectRef idx="0">
            <a:schemeClr val="accent1"/>
          </a:effectRef>
          <a:fontRef idx="minor"/>
        </p:style>
      </p:sp>
      <p:pic>
        <p:nvPicPr>
          <p:cNvPr id="230" name="Picture 5"/>
          <p:cNvPicPr/>
          <p:nvPr/>
        </p:nvPicPr>
        <p:blipFill>
          <a:blip r:embed="rId2"/>
          <a:stretch/>
        </p:blipFill>
        <p:spPr>
          <a:xfrm>
            <a:off x="411480" y="356040"/>
            <a:ext cx="1627200" cy="406440"/>
          </a:xfrm>
          <a:prstGeom prst="rect">
            <a:avLst/>
          </a:prstGeom>
          <a:ln>
            <a:noFill/>
          </a:ln>
        </p:spPr>
      </p:pic>
      <p:sp>
        <p:nvSpPr>
          <p:cNvPr id="231" name="CustomShape 4"/>
          <p:cNvSpPr/>
          <p:nvPr/>
        </p:nvSpPr>
        <p:spPr>
          <a:xfrm flipH="1">
            <a:off x="10058400" y="4724280"/>
            <a:ext cx="2133360" cy="2133360"/>
          </a:xfrm>
          <a:prstGeom prst="rtTriangle">
            <a:avLst/>
          </a:prstGeom>
          <a:gradFill rotWithShape="0">
            <a:gsLst>
              <a:gs pos="0">
                <a:srgbClr val="018953"/>
              </a:gs>
              <a:gs pos="100000">
                <a:schemeClr val="accent4">
                  <a:lumMod val="75000"/>
                </a:schemeClr>
              </a:gs>
            </a:gsLst>
            <a:lin ang="10800000"/>
          </a:gradFill>
          <a:ln>
            <a:noFill/>
          </a:ln>
        </p:spPr>
        <p:style>
          <a:lnRef idx="2">
            <a:schemeClr val="accent1">
              <a:shade val="50000"/>
            </a:schemeClr>
          </a:lnRef>
          <a:fillRef idx="1">
            <a:schemeClr val="accent1"/>
          </a:fillRef>
          <a:effectRef idx="0">
            <a:schemeClr val="accent1"/>
          </a:effectRef>
          <a:fontRef idx="minor"/>
        </p:style>
      </p:sp>
      <p:sp>
        <p:nvSpPr>
          <p:cNvPr id="232" name="CustomShape 5"/>
          <p:cNvSpPr/>
          <p:nvPr/>
        </p:nvSpPr>
        <p:spPr>
          <a:xfrm>
            <a:off x="10646280" y="6400800"/>
            <a:ext cx="257472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FFFFFF"/>
                </a:solidFill>
                <a:latin typeface="PT Mono"/>
                <a:ea typeface="PT Mono"/>
              </a:rPr>
              <a:t>www.seavus.com</a:t>
            </a:r>
            <a:endParaRPr lang="en-US" sz="1000" b="0" strike="noStrike" spc="-1">
              <a:latin typeface="Arial"/>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wipe(right)">
                                      <p:cBhvr additive="repl">
                                        <p:cTn id="7" dur="500"/>
                                        <p:tgtEl>
                                          <p:spTgt spid="229"/>
                                        </p:tgtEl>
                                      </p:cBhvr>
                                    </p:animEffect>
                                  </p:childTnLst>
                                </p:cTn>
                              </p:par>
                            </p:childTnLst>
                          </p:cTn>
                        </p:par>
                        <p:par>
                          <p:cTn id="8" fill="hold">
                            <p:stCondLst>
                              <p:cond delay="500"/>
                            </p:stCondLst>
                            <p:childTnLst>
                              <p:par>
                                <p:cTn id="9" presetID="10" presetClass="entr" fill="hold" nodeType="afterEffect">
                                  <p:stCondLst>
                                    <p:cond delay="0"/>
                                  </p:stCondLst>
                                  <p:childTnLst>
                                    <p:set>
                                      <p:cBhvr>
                                        <p:cTn id="10" dur="1" fill="hold">
                                          <p:stCondLst>
                                            <p:cond delay="0"/>
                                          </p:stCondLst>
                                        </p:cTn>
                                        <p:tgtEl>
                                          <p:spTgt spid="228"/>
                                        </p:tgtEl>
                                        <p:attrNameLst>
                                          <p:attrName>style.visibility</p:attrName>
                                        </p:attrNameLst>
                                      </p:cBhvr>
                                      <p:to>
                                        <p:strVal val="visible"/>
                                      </p:to>
                                    </p:set>
                                    <p:animEffect transition="in" filter="fade">
                                      <p:cBhvr additive="repl">
                                        <p:cTn id="11" dur="500"/>
                                        <p:tgtEl>
                                          <p:spTgt spid="228"/>
                                        </p:tgtEl>
                                      </p:cBhvr>
                                    </p:animEffect>
                                  </p:childTnLst>
                                </p:cTn>
                              </p:par>
                              <p:par>
                                <p:cTn id="12" presetID="2" presetClass="entr" presetSubtype="6" fill="hold" nodeType="withEffect">
                                  <p:stCondLst>
                                    <p:cond delay="0"/>
                                  </p:stCondLst>
                                  <p:childTnLst>
                                    <p:set>
                                      <p:cBhvr>
                                        <p:cTn id="13" dur="1" fill="hold">
                                          <p:stCondLst>
                                            <p:cond delay="0"/>
                                          </p:stCondLst>
                                        </p:cTn>
                                        <p:tgtEl>
                                          <p:spTgt spid="231"/>
                                        </p:tgtEl>
                                        <p:attrNameLst>
                                          <p:attrName>style.visibility</p:attrName>
                                        </p:attrNameLst>
                                      </p:cBhvr>
                                      <p:to>
                                        <p:strVal val="visible"/>
                                      </p:to>
                                    </p:set>
                                    <p:anim calcmode="lin" valueType="num">
                                      <p:cBhvr additive="repl">
                                        <p:cTn id="14" dur="750" fill="hold"/>
                                        <p:tgtEl>
                                          <p:spTgt spid="231"/>
                                        </p:tgtEl>
                                        <p:attrNameLst>
                                          <p:attrName>ppt_x</p:attrName>
                                        </p:attrNameLst>
                                      </p:cBhvr>
                                      <p:tavLst>
                                        <p:tav tm="0">
                                          <p:val>
                                            <p:strVal val="1+#ppt_w/2"/>
                                          </p:val>
                                        </p:tav>
                                        <p:tav tm="100000">
                                          <p:val>
                                            <p:strVal val="#ppt_x"/>
                                          </p:val>
                                        </p:tav>
                                      </p:tavLst>
                                    </p:anim>
                                    <p:anim calcmode="lin" valueType="num">
                                      <p:cBhvr additive="repl">
                                        <p:cTn id="15" dur="750" fill="hold"/>
                                        <p:tgtEl>
                                          <p:spTgt spid="2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TextShape 1"/>
          <p:cNvSpPr txBox="1"/>
          <p:nvPr/>
        </p:nvSpPr>
        <p:spPr>
          <a:xfrm>
            <a:off x="657360" y="1035000"/>
            <a:ext cx="10877040" cy="660600"/>
          </a:xfrm>
          <a:prstGeom prst="rect">
            <a:avLst/>
          </a:prstGeom>
          <a:noFill/>
          <a:ln>
            <a:noFill/>
          </a:ln>
        </p:spPr>
        <p:txBody>
          <a:bodyPr lIns="90000" tIns="45000" rIns="90000" bIns="45000"/>
          <a:lstStyle/>
          <a:p>
            <a:pPr algn="ctr">
              <a:lnSpc>
                <a:spcPct val="90000"/>
              </a:lnSpc>
              <a:spcBef>
                <a:spcPts val="1001"/>
              </a:spcBef>
            </a:pPr>
            <a:r>
              <a:rPr lang="id-ID" sz="4400" b="1" i="1" strike="noStrike" spc="-1">
                <a:solidFill>
                  <a:srgbClr val="FFFFFF"/>
                </a:solidFill>
                <a:latin typeface="Lato"/>
                <a:ea typeface="Lato"/>
              </a:rPr>
              <a:t>What the definition means</a:t>
            </a:r>
            <a:endParaRPr lang="id-ID" sz="4400" b="0" strike="noStrike" spc="-1">
              <a:solidFill>
                <a:srgbClr val="000000"/>
              </a:solidFill>
              <a:latin typeface="Calibri"/>
            </a:endParaRPr>
          </a:p>
        </p:txBody>
      </p:sp>
      <p:sp>
        <p:nvSpPr>
          <p:cNvPr id="234" name="CustomShape 2"/>
          <p:cNvSpPr/>
          <p:nvPr/>
        </p:nvSpPr>
        <p:spPr>
          <a:xfrm>
            <a:off x="582120" y="2069280"/>
            <a:ext cx="11189160" cy="433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90000"/>
              </a:lnSpc>
              <a:spcBef>
                <a:spcPts val="1001"/>
              </a:spcBef>
              <a:buClr>
                <a:srgbClr val="A6A6A6"/>
              </a:buClr>
              <a:buFont typeface="Arial"/>
              <a:buChar char="•"/>
            </a:pPr>
            <a:r>
              <a:rPr lang="en-US" sz="1400" b="0" strike="noStrike" spc="-1" dirty="0">
                <a:solidFill>
                  <a:srgbClr val="A6A6A6"/>
                </a:solidFill>
                <a:latin typeface="Calibri"/>
              </a:rPr>
              <a:t>When we design our classes, we should take care that one class at the most is responsible for doing one task or functionality among the whole set of responsibilities that it has. And only when there is a change needed in that specific task or functionality should this class be changed.</a:t>
            </a:r>
            <a:r>
              <a:rPr dirty="0"/>
              <a:t/>
            </a:r>
            <a:br>
              <a:rPr dirty="0"/>
            </a:br>
            <a:endParaRPr lang="en-US" sz="1400" b="0" strike="noStrike" spc="-1" dirty="0">
              <a:latin typeface="Arial"/>
            </a:endParaRPr>
          </a:p>
          <a:p>
            <a:pPr marL="228600" indent="-228240">
              <a:lnSpc>
                <a:spcPct val="90000"/>
              </a:lnSpc>
              <a:spcBef>
                <a:spcPts val="1001"/>
              </a:spcBef>
              <a:buClr>
                <a:srgbClr val="A6A6A6"/>
              </a:buClr>
              <a:buFont typeface="Arial"/>
              <a:buChar char="•"/>
            </a:pPr>
            <a:r>
              <a:rPr lang="en-US" sz="1400" b="0" strike="noStrike" spc="-1" dirty="0">
                <a:solidFill>
                  <a:srgbClr val="A6A6A6"/>
                </a:solidFill>
                <a:latin typeface="Calibri"/>
              </a:rPr>
              <a:t>How to recognize it?</a:t>
            </a:r>
            <a:endParaRPr lang="en-US" sz="1400" b="0" strike="noStrike" spc="-1" dirty="0">
              <a:latin typeface="Arial"/>
            </a:endParaRPr>
          </a:p>
          <a:p>
            <a:pPr>
              <a:lnSpc>
                <a:spcPct val="90000"/>
              </a:lnSpc>
              <a:spcBef>
                <a:spcPts val="1001"/>
              </a:spcBef>
            </a:pPr>
            <a:r>
              <a:rPr lang="en-US" sz="1400" b="0" strike="noStrike" spc="-1" dirty="0">
                <a:solidFill>
                  <a:srgbClr val="A6A6A6"/>
                </a:solidFill>
                <a:latin typeface="Calibri"/>
              </a:rPr>
              <a:t>	SRP looks simple on the first glance, but it is, probably, the most difficult SOLID principle to follow in practice.</a:t>
            </a:r>
            <a:endParaRPr lang="en-US" sz="1400" b="0" strike="noStrike" spc="-1" dirty="0">
              <a:latin typeface="Arial"/>
            </a:endParaRPr>
          </a:p>
          <a:p>
            <a:pPr>
              <a:lnSpc>
                <a:spcPct val="90000"/>
              </a:lnSpc>
              <a:spcBef>
                <a:spcPts val="1001"/>
              </a:spcBef>
            </a:pPr>
            <a:r>
              <a:rPr lang="en-US" sz="1400" b="0" strike="noStrike" spc="-1" dirty="0">
                <a:solidFill>
                  <a:srgbClr val="A6A6A6"/>
                </a:solidFill>
                <a:latin typeface="Calibri"/>
              </a:rPr>
              <a:t>	Following SRP is difficult because “reasons to change” become certain only in the future, when requirements actually change. At design 	time, all we can do is estimate which requirements are likely to change and which are stable.</a:t>
            </a:r>
            <a:endParaRPr lang="en-US" sz="1400" b="0" strike="noStrike" spc="-1" dirty="0">
              <a:latin typeface="Arial"/>
            </a:endParaRPr>
          </a:p>
          <a:p>
            <a:pPr>
              <a:lnSpc>
                <a:spcPct val="90000"/>
              </a:lnSpc>
              <a:spcBef>
                <a:spcPts val="1001"/>
              </a:spcBef>
            </a:pPr>
            <a:r>
              <a:rPr lang="en-US" sz="1400" b="0" strike="noStrike" spc="-1" dirty="0">
                <a:solidFill>
                  <a:srgbClr val="A6A6A6"/>
                </a:solidFill>
                <a:latin typeface="Calibri"/>
              </a:rPr>
              <a:t>	One effective way of identifying “reasons to change” is to learn about the business domain that is targeted by the application. Since most of 	the requirements come from business domain, there is a high probability that any instability in that domain will propagate into the 	requirements.</a:t>
            </a:r>
            <a:endParaRPr lang="en-US" sz="1400" b="0" strike="noStrike" spc="-1" dirty="0">
              <a:latin typeface="Arial"/>
            </a:endParaRPr>
          </a:p>
          <a:p>
            <a:pPr algn="just">
              <a:lnSpc>
                <a:spcPct val="90000"/>
              </a:lnSpc>
              <a:spcBef>
                <a:spcPts val="1001"/>
              </a:spcBef>
            </a:pPr>
            <a:endParaRPr lang="en-US" sz="1400" b="0" strike="noStrike" spc="-1" dirty="0">
              <a:latin typeface="Arial"/>
            </a:endParaRPr>
          </a:p>
        </p:txBody>
      </p:sp>
      <p:sp>
        <p:nvSpPr>
          <p:cNvPr id="235" name="CustomShape 3"/>
          <p:cNvSpPr/>
          <p:nvPr/>
        </p:nvSpPr>
        <p:spPr>
          <a:xfrm flipH="1">
            <a:off x="5668920" y="1797480"/>
            <a:ext cx="932400" cy="35640"/>
          </a:xfrm>
          <a:prstGeom prst="roundRect">
            <a:avLst>
              <a:gd name="adj" fmla="val 24145"/>
            </a:avLst>
          </a:prstGeom>
          <a:gradFill rotWithShape="0">
            <a:gsLst>
              <a:gs pos="0">
                <a:schemeClr val="accent1"/>
              </a:gs>
              <a:gs pos="100000">
                <a:srgbClr val="018953"/>
              </a:gs>
            </a:gsLst>
            <a:lin ang="10800000"/>
          </a:gradFill>
          <a:ln>
            <a:noFill/>
          </a:ln>
        </p:spPr>
        <p:style>
          <a:lnRef idx="2">
            <a:schemeClr val="accent1">
              <a:shade val="50000"/>
            </a:schemeClr>
          </a:lnRef>
          <a:fillRef idx="1">
            <a:schemeClr val="accent1"/>
          </a:fillRef>
          <a:effectRef idx="0">
            <a:schemeClr val="accent1"/>
          </a:effectRef>
          <a:fontRef idx="minor"/>
        </p:style>
      </p:sp>
      <p:pic>
        <p:nvPicPr>
          <p:cNvPr id="236" name="Picture 5"/>
          <p:cNvPicPr/>
          <p:nvPr/>
        </p:nvPicPr>
        <p:blipFill>
          <a:blip r:embed="rId2"/>
          <a:stretch/>
        </p:blipFill>
        <p:spPr>
          <a:xfrm>
            <a:off x="411480" y="356040"/>
            <a:ext cx="1627200" cy="406440"/>
          </a:xfrm>
          <a:prstGeom prst="rect">
            <a:avLst/>
          </a:prstGeom>
          <a:ln>
            <a:noFill/>
          </a:ln>
        </p:spPr>
      </p:pic>
      <p:sp>
        <p:nvSpPr>
          <p:cNvPr id="237" name="CustomShape 4"/>
          <p:cNvSpPr/>
          <p:nvPr/>
        </p:nvSpPr>
        <p:spPr>
          <a:xfrm flipH="1">
            <a:off x="10058400" y="4724280"/>
            <a:ext cx="2133360" cy="2133360"/>
          </a:xfrm>
          <a:prstGeom prst="rtTriangle">
            <a:avLst/>
          </a:prstGeom>
          <a:gradFill rotWithShape="0">
            <a:gsLst>
              <a:gs pos="0">
                <a:srgbClr val="018953"/>
              </a:gs>
              <a:gs pos="100000">
                <a:schemeClr val="accent4">
                  <a:lumMod val="75000"/>
                </a:schemeClr>
              </a:gs>
            </a:gsLst>
            <a:lin ang="10800000"/>
          </a:gradFill>
          <a:ln>
            <a:noFill/>
          </a:ln>
        </p:spPr>
        <p:style>
          <a:lnRef idx="2">
            <a:schemeClr val="accent1">
              <a:shade val="50000"/>
            </a:schemeClr>
          </a:lnRef>
          <a:fillRef idx="1">
            <a:schemeClr val="accent1"/>
          </a:fillRef>
          <a:effectRef idx="0">
            <a:schemeClr val="accent1"/>
          </a:effectRef>
          <a:fontRef idx="minor"/>
        </p:style>
      </p:sp>
      <p:sp>
        <p:nvSpPr>
          <p:cNvPr id="238" name="CustomShape 5"/>
          <p:cNvSpPr/>
          <p:nvPr/>
        </p:nvSpPr>
        <p:spPr>
          <a:xfrm>
            <a:off x="10646280" y="6400800"/>
            <a:ext cx="257472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FFFFFF"/>
                </a:solidFill>
                <a:latin typeface="PT Mono"/>
                <a:ea typeface="PT Mono"/>
              </a:rPr>
              <a:t>www.seavus.com</a:t>
            </a:r>
            <a:endParaRPr lang="en-US" sz="1000" b="0" strike="noStrike" spc="-1">
              <a:latin typeface="Arial"/>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35"/>
                                        </p:tgtEl>
                                        <p:attrNameLst>
                                          <p:attrName>style.visibility</p:attrName>
                                        </p:attrNameLst>
                                      </p:cBhvr>
                                      <p:to>
                                        <p:strVal val="visible"/>
                                      </p:to>
                                    </p:set>
                                    <p:animEffect transition="in" filter="wipe(right)">
                                      <p:cBhvr additive="repl">
                                        <p:cTn id="7" dur="500"/>
                                        <p:tgtEl>
                                          <p:spTgt spid="235"/>
                                        </p:tgtEl>
                                      </p:cBhvr>
                                    </p:animEffect>
                                  </p:childTnLst>
                                </p:cTn>
                              </p:par>
                            </p:childTnLst>
                          </p:cTn>
                        </p:par>
                        <p:par>
                          <p:cTn id="8" fill="hold">
                            <p:stCondLst>
                              <p:cond delay="500"/>
                            </p:stCondLst>
                            <p:childTnLst>
                              <p:par>
                                <p:cTn id="9" presetID="10" presetClass="entr" fill="hold" nodeType="afterEffect">
                                  <p:stCondLst>
                                    <p:cond delay="0"/>
                                  </p:stCondLst>
                                  <p:childTnLst>
                                    <p:set>
                                      <p:cBhvr>
                                        <p:cTn id="10" dur="1" fill="hold">
                                          <p:stCondLst>
                                            <p:cond delay="0"/>
                                          </p:stCondLst>
                                        </p:cTn>
                                        <p:tgtEl>
                                          <p:spTgt spid="234"/>
                                        </p:tgtEl>
                                        <p:attrNameLst>
                                          <p:attrName>style.visibility</p:attrName>
                                        </p:attrNameLst>
                                      </p:cBhvr>
                                      <p:to>
                                        <p:strVal val="visible"/>
                                      </p:to>
                                    </p:set>
                                    <p:animEffect transition="in" filter="fade">
                                      <p:cBhvr additive="repl">
                                        <p:cTn id="11" dur="500"/>
                                        <p:tgtEl>
                                          <p:spTgt spid="234"/>
                                        </p:tgtEl>
                                      </p:cBhvr>
                                    </p:animEffect>
                                  </p:childTnLst>
                                </p:cTn>
                              </p:par>
                              <p:par>
                                <p:cTn id="12" presetID="2" presetClass="entr" presetSubtype="6" fill="hold" nodeType="withEffect">
                                  <p:stCondLst>
                                    <p:cond delay="0"/>
                                  </p:stCondLst>
                                  <p:childTnLst>
                                    <p:set>
                                      <p:cBhvr>
                                        <p:cTn id="13" dur="1" fill="hold">
                                          <p:stCondLst>
                                            <p:cond delay="0"/>
                                          </p:stCondLst>
                                        </p:cTn>
                                        <p:tgtEl>
                                          <p:spTgt spid="237"/>
                                        </p:tgtEl>
                                        <p:attrNameLst>
                                          <p:attrName>style.visibility</p:attrName>
                                        </p:attrNameLst>
                                      </p:cBhvr>
                                      <p:to>
                                        <p:strVal val="visible"/>
                                      </p:to>
                                    </p:set>
                                    <p:anim calcmode="lin" valueType="num">
                                      <p:cBhvr additive="repl">
                                        <p:cTn id="14" dur="750" fill="hold"/>
                                        <p:tgtEl>
                                          <p:spTgt spid="237"/>
                                        </p:tgtEl>
                                        <p:attrNameLst>
                                          <p:attrName>ppt_x</p:attrName>
                                        </p:attrNameLst>
                                      </p:cBhvr>
                                      <p:tavLst>
                                        <p:tav tm="0">
                                          <p:val>
                                            <p:strVal val="1+#ppt_w/2"/>
                                          </p:val>
                                        </p:tav>
                                        <p:tav tm="100000">
                                          <p:val>
                                            <p:strVal val="#ppt_x"/>
                                          </p:val>
                                        </p:tav>
                                      </p:tavLst>
                                    </p:anim>
                                    <p:anim calcmode="lin" valueType="num">
                                      <p:cBhvr additive="repl">
                                        <p:cTn id="15" dur="750" fill="hold"/>
                                        <p:tgtEl>
                                          <p:spTgt spid="2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 name="Picture Placeholder 4"/>
          <p:cNvPicPr/>
          <p:nvPr/>
        </p:nvPicPr>
        <p:blipFill>
          <a:blip r:embed="rId2"/>
          <a:srcRect l="1734" r="1734"/>
          <a:stretch/>
        </p:blipFill>
        <p:spPr>
          <a:xfrm>
            <a:off x="0" y="0"/>
            <a:ext cx="12191760" cy="6857640"/>
          </a:xfrm>
          <a:prstGeom prst="rect">
            <a:avLst/>
          </a:prstGeom>
          <a:ln>
            <a:noFill/>
          </a:ln>
        </p:spPr>
      </p:pic>
      <p:sp>
        <p:nvSpPr>
          <p:cNvPr id="240" name="CustomShape 1"/>
          <p:cNvSpPr/>
          <p:nvPr/>
        </p:nvSpPr>
        <p:spPr>
          <a:xfrm rot="5400000" flipH="1" flipV="1">
            <a:off x="5258160" y="-76680"/>
            <a:ext cx="6857640" cy="70099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p:style>
      </p:sp>
      <p:sp>
        <p:nvSpPr>
          <p:cNvPr id="241" name="CustomShape 2"/>
          <p:cNvSpPr/>
          <p:nvPr/>
        </p:nvSpPr>
        <p:spPr>
          <a:xfrm>
            <a:off x="10414440" y="3683160"/>
            <a:ext cx="1167120" cy="11876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7200" b="1" strike="noStrike" spc="-1">
                <a:solidFill>
                  <a:srgbClr val="018953"/>
                </a:solidFill>
                <a:latin typeface="Lato"/>
                <a:ea typeface="Lato"/>
              </a:rPr>
              <a:t>02</a:t>
            </a:r>
            <a:endParaRPr lang="en-US" sz="7200" b="0" strike="noStrike" spc="-1">
              <a:latin typeface="Arial"/>
            </a:endParaRPr>
          </a:p>
        </p:txBody>
      </p:sp>
      <p:sp>
        <p:nvSpPr>
          <p:cNvPr id="242" name="CustomShape 3"/>
          <p:cNvSpPr/>
          <p:nvPr/>
        </p:nvSpPr>
        <p:spPr>
          <a:xfrm>
            <a:off x="9777600" y="4883400"/>
            <a:ext cx="2037240" cy="5169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2800" b="1" strike="noStrike" spc="-1">
                <a:solidFill>
                  <a:srgbClr val="F2F2F2"/>
                </a:solidFill>
                <a:latin typeface="Lato"/>
                <a:ea typeface="Lato"/>
              </a:rPr>
              <a:t>Advantages</a:t>
            </a:r>
            <a:endParaRPr lang="en-US" sz="2800" b="0" strike="noStrike" spc="-1">
              <a:latin typeface="Arial"/>
            </a:endParaRPr>
          </a:p>
        </p:txBody>
      </p:sp>
      <p:sp>
        <p:nvSpPr>
          <p:cNvPr id="243" name="CustomShape 4"/>
          <p:cNvSpPr/>
          <p:nvPr/>
        </p:nvSpPr>
        <p:spPr>
          <a:xfrm>
            <a:off x="10447200" y="6409440"/>
            <a:ext cx="257472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FFFFFF"/>
                </a:solidFill>
                <a:latin typeface="PT Mono"/>
                <a:ea typeface="PT Mono"/>
              </a:rPr>
              <a:t>www.seavus.com</a:t>
            </a:r>
            <a:endParaRPr lang="en-US" sz="1000" b="0" strike="noStrike" spc="-1">
              <a:latin typeface="Arial"/>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240"/>
                                        </p:tgtEl>
                                        <p:attrNameLst>
                                          <p:attrName>style.visibility</p:attrName>
                                        </p:attrNameLst>
                                      </p:cBhvr>
                                      <p:to>
                                        <p:strVal val="visible"/>
                                      </p:to>
                                    </p:set>
                                    <p:anim calcmode="lin" valueType="num">
                                      <p:cBhvr additive="repl">
                                        <p:cTn id="7" dur="750" fill="hold"/>
                                        <p:tgtEl>
                                          <p:spTgt spid="240"/>
                                        </p:tgtEl>
                                        <p:attrNameLst>
                                          <p:attrName>ppt_x</p:attrName>
                                        </p:attrNameLst>
                                      </p:cBhvr>
                                      <p:tavLst>
                                        <p:tav tm="0">
                                          <p:val>
                                            <p:strVal val="1+#ppt_w/2"/>
                                          </p:val>
                                        </p:tav>
                                        <p:tav tm="100000">
                                          <p:val>
                                            <p:strVal val="#ppt_x"/>
                                          </p:val>
                                        </p:tav>
                                      </p:tavLst>
                                    </p:anim>
                                    <p:anim calcmode="lin" valueType="num">
                                      <p:cBhvr additive="repl">
                                        <p:cTn id="8" dur="750" fill="hold"/>
                                        <p:tgtEl>
                                          <p:spTgt spid="240"/>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0" presetClass="entr" fill="hold" nodeType="afterEffect">
                                  <p:stCondLst>
                                    <p:cond delay="0"/>
                                  </p:stCondLst>
                                  <p:childTnLst>
                                    <p:set>
                                      <p:cBhvr>
                                        <p:cTn id="11" dur="1" fill="hold">
                                          <p:stCondLst>
                                            <p:cond delay="0"/>
                                          </p:stCondLst>
                                        </p:cTn>
                                        <p:tgtEl>
                                          <p:spTgt spid="241"/>
                                        </p:tgtEl>
                                        <p:attrNameLst>
                                          <p:attrName>style.visibility</p:attrName>
                                        </p:attrNameLst>
                                      </p:cBhvr>
                                      <p:to>
                                        <p:strVal val="visible"/>
                                      </p:to>
                                    </p:set>
                                    <p:animEffect transition="in" filter="fade">
                                      <p:cBhvr additive="repl">
                                        <p:cTn id="12" dur="500"/>
                                        <p:tgtEl>
                                          <p:spTgt spid="241"/>
                                        </p:tgtEl>
                                      </p:cBhvr>
                                    </p:animEffect>
                                  </p:childTnLst>
                                </p:cTn>
                              </p:par>
                            </p:childTnLst>
                          </p:cTn>
                        </p:par>
                        <p:par>
                          <p:cTn id="13" fill="hold">
                            <p:stCondLst>
                              <p:cond delay="1250"/>
                            </p:stCondLst>
                            <p:childTnLst>
                              <p:par>
                                <p:cTn id="14" presetID="10" presetClass="entr" fill="hold" nodeType="afterEffect">
                                  <p:stCondLst>
                                    <p:cond delay="0"/>
                                  </p:stCondLst>
                                  <p:childTnLst>
                                    <p:set>
                                      <p:cBhvr>
                                        <p:cTn id="15" dur="1" fill="hold">
                                          <p:stCondLst>
                                            <p:cond delay="0"/>
                                          </p:stCondLst>
                                        </p:cTn>
                                        <p:tgtEl>
                                          <p:spTgt spid="242"/>
                                        </p:tgtEl>
                                        <p:attrNameLst>
                                          <p:attrName>style.visibility</p:attrName>
                                        </p:attrNameLst>
                                      </p:cBhvr>
                                      <p:to>
                                        <p:strVal val="visible"/>
                                      </p:to>
                                    </p:set>
                                    <p:animEffect transition="in" filter="fade">
                                      <p:cBhvr additive="repl">
                                        <p:cTn id="16"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TextShape 1"/>
          <p:cNvSpPr txBox="1"/>
          <p:nvPr/>
        </p:nvSpPr>
        <p:spPr>
          <a:xfrm>
            <a:off x="657360" y="1035000"/>
            <a:ext cx="10877040" cy="660600"/>
          </a:xfrm>
          <a:prstGeom prst="rect">
            <a:avLst/>
          </a:prstGeom>
          <a:noFill/>
          <a:ln>
            <a:noFill/>
          </a:ln>
        </p:spPr>
        <p:txBody>
          <a:bodyPr lIns="90000" tIns="45000" rIns="90000" bIns="45000"/>
          <a:lstStyle/>
          <a:p>
            <a:pPr algn="ctr">
              <a:lnSpc>
                <a:spcPct val="90000"/>
              </a:lnSpc>
              <a:spcBef>
                <a:spcPts val="1001"/>
              </a:spcBef>
            </a:pPr>
            <a:r>
              <a:rPr lang="id-ID" sz="4400" b="1" i="1" strike="noStrike" spc="-1">
                <a:solidFill>
                  <a:srgbClr val="FFFFFF"/>
                </a:solidFill>
                <a:latin typeface="Lato"/>
                <a:ea typeface="Lato"/>
              </a:rPr>
              <a:t>Advantages of S.R.P</a:t>
            </a:r>
            <a:endParaRPr lang="id-ID" sz="4400" b="0" strike="noStrike" spc="-1">
              <a:solidFill>
                <a:srgbClr val="000000"/>
              </a:solidFill>
              <a:latin typeface="Calibri"/>
            </a:endParaRPr>
          </a:p>
        </p:txBody>
      </p:sp>
      <p:sp>
        <p:nvSpPr>
          <p:cNvPr id="245" name="CustomShape 2"/>
          <p:cNvSpPr/>
          <p:nvPr/>
        </p:nvSpPr>
        <p:spPr>
          <a:xfrm>
            <a:off x="582120" y="2069280"/>
            <a:ext cx="5471640" cy="433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90000"/>
              </a:lnSpc>
              <a:spcBef>
                <a:spcPts val="1001"/>
              </a:spcBef>
              <a:buClr>
                <a:srgbClr val="A6A6A6"/>
              </a:buClr>
              <a:buFont typeface="Arial"/>
              <a:buChar char="•"/>
            </a:pPr>
            <a:r>
              <a:rPr lang="en-US" sz="1400" b="1" strike="noStrike" spc="-1" dirty="0">
                <a:solidFill>
                  <a:srgbClr val="A6A6A6"/>
                </a:solidFill>
                <a:latin typeface="Calibri Light"/>
              </a:rPr>
              <a:t>Organize the code</a:t>
            </a:r>
            <a:endParaRPr lang="en-US" sz="1400" b="0" strike="noStrike" spc="-1" dirty="0">
              <a:latin typeface="Arial"/>
            </a:endParaRPr>
          </a:p>
          <a:p>
            <a:pPr marL="228600" indent="-228240">
              <a:lnSpc>
                <a:spcPct val="90000"/>
              </a:lnSpc>
              <a:spcBef>
                <a:spcPts val="1001"/>
              </a:spcBef>
              <a:buClr>
                <a:srgbClr val="A6A6A6"/>
              </a:buClr>
              <a:buFont typeface="Arial"/>
              <a:buChar char="•"/>
            </a:pPr>
            <a:r>
              <a:rPr lang="en-US" sz="1400" b="1" strike="noStrike" spc="-1" dirty="0">
                <a:solidFill>
                  <a:srgbClr val="A6A6A6"/>
                </a:solidFill>
                <a:latin typeface="Calibri Light"/>
              </a:rPr>
              <a:t>Less fragile</a:t>
            </a:r>
            <a:r>
              <a:rPr dirty="0"/>
              <a:t/>
            </a:r>
            <a:br>
              <a:rPr dirty="0"/>
            </a:br>
            <a:r>
              <a:rPr lang="en-US" sz="1400" b="0" strike="noStrike" spc="-1" dirty="0">
                <a:solidFill>
                  <a:srgbClr val="A6A6A6"/>
                </a:solidFill>
                <a:latin typeface="Calibri Light"/>
              </a:rPr>
              <a:t>When a class has more than one reason to be changed, it is more fragile.</a:t>
            </a:r>
            <a:r>
              <a:rPr dirty="0"/>
              <a:t/>
            </a:r>
            <a:br>
              <a:rPr dirty="0"/>
            </a:br>
            <a:r>
              <a:rPr lang="en-US" sz="1400" b="0" strike="noStrike" spc="-1" dirty="0">
                <a:solidFill>
                  <a:srgbClr val="A6A6A6"/>
                </a:solidFill>
                <a:latin typeface="Calibri Light"/>
              </a:rPr>
              <a:t>A change in one location might lead to some unexpected behavior in totally other places.</a:t>
            </a:r>
            <a:endParaRPr lang="en-US" sz="1400" b="0" strike="noStrike" spc="-1" dirty="0">
              <a:latin typeface="Arial"/>
            </a:endParaRPr>
          </a:p>
          <a:p>
            <a:pPr marL="228600" indent="-228240">
              <a:lnSpc>
                <a:spcPct val="90000"/>
              </a:lnSpc>
              <a:spcBef>
                <a:spcPts val="1001"/>
              </a:spcBef>
              <a:buClr>
                <a:srgbClr val="A6A6A6"/>
              </a:buClr>
              <a:buFont typeface="Arial"/>
              <a:buChar char="•"/>
            </a:pPr>
            <a:r>
              <a:rPr lang="en-US" sz="1400" b="1" strike="noStrike" spc="-1" dirty="0">
                <a:solidFill>
                  <a:srgbClr val="A6A6A6"/>
                </a:solidFill>
                <a:latin typeface="Calibri Light"/>
              </a:rPr>
              <a:t>Low </a:t>
            </a:r>
            <a:r>
              <a:rPr lang="en-US" sz="1400" b="1" strike="noStrike" spc="-1" dirty="0" smtClean="0">
                <a:solidFill>
                  <a:srgbClr val="A6A6A6"/>
                </a:solidFill>
                <a:latin typeface="Calibri Light"/>
              </a:rPr>
              <a:t>Coupling/High Cohesion</a:t>
            </a:r>
            <a:r>
              <a:rPr dirty="0"/>
              <a:t/>
            </a:r>
            <a:br>
              <a:rPr dirty="0"/>
            </a:br>
            <a:r>
              <a:rPr lang="en-US" sz="1400" b="0" strike="noStrike" spc="-1" dirty="0">
                <a:solidFill>
                  <a:srgbClr val="A6A6A6"/>
                </a:solidFill>
                <a:latin typeface="Calibri Light"/>
              </a:rPr>
              <a:t>More responsibilities lead to higher coupling.</a:t>
            </a:r>
            <a:r>
              <a:rPr dirty="0"/>
              <a:t/>
            </a:r>
            <a:br>
              <a:rPr dirty="0"/>
            </a:br>
            <a:r>
              <a:rPr lang="en-US" sz="1400" b="0" strike="noStrike" spc="-1" dirty="0" smtClean="0">
                <a:solidFill>
                  <a:srgbClr val="A6A6A6"/>
                </a:solidFill>
                <a:latin typeface="Calibri Light"/>
              </a:rPr>
              <a:t>Higher </a:t>
            </a:r>
            <a:r>
              <a:rPr lang="en-US" sz="1400" b="0" strike="noStrike" spc="-1" dirty="0">
                <a:solidFill>
                  <a:srgbClr val="A6A6A6"/>
                </a:solidFill>
                <a:latin typeface="Calibri Light"/>
              </a:rPr>
              <a:t>coupling leads to more dependencies, which is harder to maintain</a:t>
            </a:r>
            <a:r>
              <a:rPr lang="en-US" sz="1400" b="0" strike="noStrike" spc="-1" dirty="0" smtClean="0">
                <a:solidFill>
                  <a:srgbClr val="A6A6A6"/>
                </a:solidFill>
                <a:latin typeface="Calibri Light"/>
              </a:rPr>
              <a:t>.</a:t>
            </a:r>
            <a:br>
              <a:rPr lang="en-US" sz="1400" b="0" strike="noStrike" spc="-1" dirty="0" smtClean="0">
                <a:solidFill>
                  <a:srgbClr val="A6A6A6"/>
                </a:solidFill>
                <a:latin typeface="Calibri Light"/>
              </a:rPr>
            </a:br>
            <a:r>
              <a:rPr lang="en-US" sz="1400" b="0" strike="noStrike" spc="-1" dirty="0" smtClean="0">
                <a:solidFill>
                  <a:srgbClr val="A6A6A6"/>
                </a:solidFill>
                <a:latin typeface="Calibri Light"/>
              </a:rPr>
              <a:t>Cohesion refers to the degree to which the elements inside a class belong together.</a:t>
            </a:r>
            <a:endParaRPr lang="en-US" sz="1400" b="0" strike="noStrike" spc="-1" dirty="0">
              <a:latin typeface="Arial"/>
            </a:endParaRPr>
          </a:p>
          <a:p>
            <a:pPr marL="228600" indent="-228240">
              <a:lnSpc>
                <a:spcPct val="90000"/>
              </a:lnSpc>
              <a:spcBef>
                <a:spcPts val="1001"/>
              </a:spcBef>
              <a:buClr>
                <a:srgbClr val="A6A6A6"/>
              </a:buClr>
              <a:buFont typeface="Arial"/>
              <a:buChar char="•"/>
            </a:pPr>
            <a:r>
              <a:rPr lang="en-US" sz="1400" b="1" strike="noStrike" spc="-1" dirty="0">
                <a:solidFill>
                  <a:srgbClr val="A6A6A6"/>
                </a:solidFill>
                <a:latin typeface="Calibri Light"/>
              </a:rPr>
              <a:t>Code Changes</a:t>
            </a:r>
            <a:r>
              <a:rPr dirty="0"/>
              <a:t/>
            </a:r>
            <a:br>
              <a:rPr dirty="0"/>
            </a:br>
            <a:r>
              <a:rPr lang="en-US" sz="1400" b="0" strike="noStrike" spc="-1" dirty="0">
                <a:solidFill>
                  <a:srgbClr val="A6A6A6"/>
                </a:solidFill>
                <a:latin typeface="Calibri Light"/>
              </a:rPr>
              <a:t>Refactoring is much easier for a single responsibility module.</a:t>
            </a:r>
            <a:r>
              <a:rPr dirty="0"/>
              <a:t/>
            </a:r>
            <a:br>
              <a:rPr dirty="0"/>
            </a:br>
            <a:r>
              <a:rPr lang="en-US" sz="1400" b="0" strike="noStrike" spc="-1" dirty="0">
                <a:solidFill>
                  <a:srgbClr val="A6A6A6"/>
                </a:solidFill>
                <a:latin typeface="Calibri Light"/>
              </a:rPr>
              <a:t> </a:t>
            </a:r>
            <a:endParaRPr lang="en-US" sz="1400" b="0" strike="noStrike" spc="-1" dirty="0">
              <a:latin typeface="Arial"/>
            </a:endParaRPr>
          </a:p>
        </p:txBody>
      </p:sp>
      <p:sp>
        <p:nvSpPr>
          <p:cNvPr id="246" name="CustomShape 3"/>
          <p:cNvSpPr/>
          <p:nvPr/>
        </p:nvSpPr>
        <p:spPr>
          <a:xfrm flipH="1">
            <a:off x="5668920" y="1797480"/>
            <a:ext cx="932400" cy="35640"/>
          </a:xfrm>
          <a:prstGeom prst="roundRect">
            <a:avLst>
              <a:gd name="adj" fmla="val 24145"/>
            </a:avLst>
          </a:prstGeom>
          <a:gradFill rotWithShape="0">
            <a:gsLst>
              <a:gs pos="0">
                <a:schemeClr val="accent1"/>
              </a:gs>
              <a:gs pos="100000">
                <a:srgbClr val="018953"/>
              </a:gs>
            </a:gsLst>
            <a:lin ang="10800000"/>
          </a:gradFill>
          <a:ln>
            <a:noFill/>
          </a:ln>
        </p:spPr>
        <p:style>
          <a:lnRef idx="2">
            <a:schemeClr val="accent1">
              <a:shade val="50000"/>
            </a:schemeClr>
          </a:lnRef>
          <a:fillRef idx="1">
            <a:schemeClr val="accent1"/>
          </a:fillRef>
          <a:effectRef idx="0">
            <a:schemeClr val="accent1"/>
          </a:effectRef>
          <a:fontRef idx="minor"/>
        </p:style>
      </p:sp>
      <p:pic>
        <p:nvPicPr>
          <p:cNvPr id="247" name="Picture 5"/>
          <p:cNvPicPr/>
          <p:nvPr/>
        </p:nvPicPr>
        <p:blipFill>
          <a:blip r:embed="rId2"/>
          <a:stretch/>
        </p:blipFill>
        <p:spPr>
          <a:xfrm>
            <a:off x="411480" y="356040"/>
            <a:ext cx="1627200" cy="406440"/>
          </a:xfrm>
          <a:prstGeom prst="rect">
            <a:avLst/>
          </a:prstGeom>
          <a:ln>
            <a:noFill/>
          </a:ln>
        </p:spPr>
      </p:pic>
      <p:sp>
        <p:nvSpPr>
          <p:cNvPr id="248" name="CustomShape 4"/>
          <p:cNvSpPr/>
          <p:nvPr/>
        </p:nvSpPr>
        <p:spPr>
          <a:xfrm flipH="1">
            <a:off x="10058400" y="4724280"/>
            <a:ext cx="2133360" cy="2133360"/>
          </a:xfrm>
          <a:prstGeom prst="rtTriangle">
            <a:avLst/>
          </a:prstGeom>
          <a:gradFill rotWithShape="0">
            <a:gsLst>
              <a:gs pos="0">
                <a:srgbClr val="018953"/>
              </a:gs>
              <a:gs pos="100000">
                <a:schemeClr val="accent4">
                  <a:lumMod val="75000"/>
                </a:schemeClr>
              </a:gs>
            </a:gsLst>
            <a:lin ang="10800000"/>
          </a:gradFill>
          <a:ln>
            <a:noFill/>
          </a:ln>
        </p:spPr>
        <p:style>
          <a:lnRef idx="2">
            <a:schemeClr val="accent1">
              <a:shade val="50000"/>
            </a:schemeClr>
          </a:lnRef>
          <a:fillRef idx="1">
            <a:schemeClr val="accent1"/>
          </a:fillRef>
          <a:effectRef idx="0">
            <a:schemeClr val="accent1"/>
          </a:effectRef>
          <a:fontRef idx="minor"/>
        </p:style>
      </p:sp>
      <p:sp>
        <p:nvSpPr>
          <p:cNvPr id="249" name="CustomShape 5"/>
          <p:cNvSpPr/>
          <p:nvPr/>
        </p:nvSpPr>
        <p:spPr>
          <a:xfrm>
            <a:off x="10646280" y="6400800"/>
            <a:ext cx="257472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FFFFFF"/>
                </a:solidFill>
                <a:latin typeface="PT Mono"/>
                <a:ea typeface="PT Mono"/>
              </a:rPr>
              <a:t>www.seavus.com</a:t>
            </a:r>
            <a:endParaRPr lang="en-US" sz="1000" b="0" strike="noStrike" spc="-1">
              <a:latin typeface="Arial"/>
            </a:endParaRPr>
          </a:p>
        </p:txBody>
      </p:sp>
      <p:sp>
        <p:nvSpPr>
          <p:cNvPr id="250" name="CustomShape 6"/>
          <p:cNvSpPr/>
          <p:nvPr/>
        </p:nvSpPr>
        <p:spPr>
          <a:xfrm>
            <a:off x="6169680" y="2069280"/>
            <a:ext cx="5763600" cy="433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90000"/>
              </a:lnSpc>
              <a:spcBef>
                <a:spcPts val="1001"/>
              </a:spcBef>
              <a:buClr>
                <a:srgbClr val="A6A6A6"/>
              </a:buClr>
              <a:buFont typeface="Arial"/>
              <a:buChar char="•"/>
            </a:pPr>
            <a:r>
              <a:rPr lang="en-US" sz="1400" b="1" strike="noStrike" spc="-1">
                <a:solidFill>
                  <a:srgbClr val="A6A6A6"/>
                </a:solidFill>
                <a:latin typeface="Calibri Light"/>
              </a:rPr>
              <a:t>Maintainability</a:t>
            </a:r>
            <a:r>
              <a:t/>
            </a:r>
            <a:br/>
            <a:r>
              <a:rPr lang="en-US" sz="1400" b="0" strike="noStrike" spc="-1">
                <a:solidFill>
                  <a:srgbClr val="A6A6A6"/>
                </a:solidFill>
                <a:latin typeface="Calibri Light"/>
              </a:rPr>
              <a:t>It’s obvious that it is much easier to maintain a small single purpose class, then a big monolithic one.</a:t>
            </a:r>
            <a:endParaRPr lang="en-US" sz="1400" b="0" strike="noStrike" spc="-1">
              <a:latin typeface="Arial"/>
            </a:endParaRPr>
          </a:p>
          <a:p>
            <a:pPr marL="228600" indent="-228240">
              <a:lnSpc>
                <a:spcPct val="90000"/>
              </a:lnSpc>
              <a:spcBef>
                <a:spcPts val="1001"/>
              </a:spcBef>
              <a:buClr>
                <a:srgbClr val="A6A6A6"/>
              </a:buClr>
              <a:buFont typeface="Arial"/>
              <a:buChar char="•"/>
            </a:pPr>
            <a:r>
              <a:rPr lang="en-US" sz="1400" b="1" strike="noStrike" spc="-1">
                <a:solidFill>
                  <a:srgbClr val="A6A6A6"/>
                </a:solidFill>
                <a:latin typeface="Calibri Light"/>
              </a:rPr>
              <a:t>Testability</a:t>
            </a:r>
            <a:r>
              <a:t/>
            </a:r>
            <a:br/>
            <a:r>
              <a:rPr lang="en-US" sz="1400" b="0" strike="noStrike" spc="-1">
                <a:solidFill>
                  <a:srgbClr val="A6A6A6"/>
                </a:solidFill>
                <a:latin typeface="Calibri Light"/>
              </a:rPr>
              <a:t>A test class for a ‘one purpose class’ will have less test cases (branches).</a:t>
            </a:r>
            <a:r>
              <a:t/>
            </a:r>
            <a:br/>
            <a:r>
              <a:rPr lang="en-US" sz="1400" b="0" strike="noStrike" spc="-1">
                <a:solidFill>
                  <a:srgbClr val="A6A6A6"/>
                </a:solidFill>
                <a:latin typeface="Calibri Light"/>
              </a:rPr>
              <a:t>If a class has one purpose it will usually have less dependencies, thus less mocking and test preparing.</a:t>
            </a:r>
            <a:r>
              <a:t/>
            </a:r>
            <a:br/>
            <a:r>
              <a:rPr lang="en-US" sz="1400" b="0" strike="noStrike" spc="-1">
                <a:solidFill>
                  <a:srgbClr val="A6A6A6"/>
                </a:solidFill>
                <a:latin typeface="Calibri Light"/>
              </a:rPr>
              <a:t>The “self documentation by tests” becomes much clearer.</a:t>
            </a:r>
            <a:endParaRPr lang="en-US" sz="1400" b="0" strike="noStrike" spc="-1">
              <a:latin typeface="Arial"/>
            </a:endParaRPr>
          </a:p>
          <a:p>
            <a:pPr marL="228600" indent="-228240">
              <a:lnSpc>
                <a:spcPct val="90000"/>
              </a:lnSpc>
              <a:spcBef>
                <a:spcPts val="1001"/>
              </a:spcBef>
              <a:buClr>
                <a:srgbClr val="A6A6A6"/>
              </a:buClr>
              <a:buFont typeface="Arial"/>
              <a:buChar char="•"/>
            </a:pPr>
            <a:r>
              <a:rPr lang="en-US" sz="1400" b="1" strike="noStrike" spc="-1">
                <a:solidFill>
                  <a:srgbClr val="A6A6A6"/>
                </a:solidFill>
                <a:latin typeface="Calibri Light"/>
              </a:rPr>
              <a:t>Easier Debugging</a:t>
            </a:r>
            <a:r>
              <a:t/>
            </a:r>
            <a:br/>
            <a:r>
              <a:rPr lang="en-US" sz="1400" b="0" strike="noStrike" spc="-1">
                <a:solidFill>
                  <a:srgbClr val="A6A6A6"/>
                </a:solidFill>
                <a:latin typeface="Calibri Light"/>
              </a:rPr>
              <a:t>In a single responsibility class, finding the bug or the cause of the problem, becomes a much easier task.</a:t>
            </a:r>
            <a:r>
              <a:t/>
            </a:r>
            <a:br/>
            <a:r>
              <a:rPr lang="en-US" sz="1400" b="0" strike="noStrike" spc="-1">
                <a:solidFill>
                  <a:srgbClr val="A6A6A6"/>
                </a:solidFill>
                <a:latin typeface="Calibri Light"/>
              </a:rPr>
              <a:t> </a:t>
            </a:r>
            <a:endParaRPr lang="en-US" sz="1400" b="0" strike="noStrike" spc="-1">
              <a:latin typeface="Arial"/>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46"/>
                                        </p:tgtEl>
                                        <p:attrNameLst>
                                          <p:attrName>style.visibility</p:attrName>
                                        </p:attrNameLst>
                                      </p:cBhvr>
                                      <p:to>
                                        <p:strVal val="visible"/>
                                      </p:to>
                                    </p:set>
                                    <p:animEffect transition="in" filter="wipe(right)">
                                      <p:cBhvr additive="repl">
                                        <p:cTn id="7" dur="500"/>
                                        <p:tgtEl>
                                          <p:spTgt spid="246"/>
                                        </p:tgtEl>
                                      </p:cBhvr>
                                    </p:animEffect>
                                  </p:childTnLst>
                                </p:cTn>
                              </p:par>
                            </p:childTnLst>
                          </p:cTn>
                        </p:par>
                        <p:par>
                          <p:cTn id="8" fill="hold">
                            <p:stCondLst>
                              <p:cond delay="500"/>
                            </p:stCondLst>
                            <p:childTnLst>
                              <p:par>
                                <p:cTn id="9" presetID="10" presetClass="entr" fill="hold" nodeType="afterEffect">
                                  <p:stCondLst>
                                    <p:cond delay="0"/>
                                  </p:stCondLst>
                                  <p:childTnLst>
                                    <p:set>
                                      <p:cBhvr>
                                        <p:cTn id="10" dur="1" fill="hold">
                                          <p:stCondLst>
                                            <p:cond delay="0"/>
                                          </p:stCondLst>
                                        </p:cTn>
                                        <p:tgtEl>
                                          <p:spTgt spid="245"/>
                                        </p:tgtEl>
                                        <p:attrNameLst>
                                          <p:attrName>style.visibility</p:attrName>
                                        </p:attrNameLst>
                                      </p:cBhvr>
                                      <p:to>
                                        <p:strVal val="visible"/>
                                      </p:to>
                                    </p:set>
                                    <p:animEffect transition="in" filter="fade">
                                      <p:cBhvr additive="repl">
                                        <p:cTn id="11" dur="500"/>
                                        <p:tgtEl>
                                          <p:spTgt spid="245"/>
                                        </p:tgtEl>
                                      </p:cBhvr>
                                    </p:animEffect>
                                  </p:childTnLst>
                                </p:cTn>
                              </p:par>
                              <p:par>
                                <p:cTn id="12" presetID="2" presetClass="entr" presetSubtype="6" fill="hold" nodeType="withEffect">
                                  <p:stCondLst>
                                    <p:cond delay="0"/>
                                  </p:stCondLst>
                                  <p:childTnLst>
                                    <p:set>
                                      <p:cBhvr>
                                        <p:cTn id="13" dur="1" fill="hold">
                                          <p:stCondLst>
                                            <p:cond delay="0"/>
                                          </p:stCondLst>
                                        </p:cTn>
                                        <p:tgtEl>
                                          <p:spTgt spid="248"/>
                                        </p:tgtEl>
                                        <p:attrNameLst>
                                          <p:attrName>style.visibility</p:attrName>
                                        </p:attrNameLst>
                                      </p:cBhvr>
                                      <p:to>
                                        <p:strVal val="visible"/>
                                      </p:to>
                                    </p:set>
                                    <p:anim calcmode="lin" valueType="num">
                                      <p:cBhvr additive="repl">
                                        <p:cTn id="14" dur="750" fill="hold"/>
                                        <p:tgtEl>
                                          <p:spTgt spid="248"/>
                                        </p:tgtEl>
                                        <p:attrNameLst>
                                          <p:attrName>ppt_x</p:attrName>
                                        </p:attrNameLst>
                                      </p:cBhvr>
                                      <p:tavLst>
                                        <p:tav tm="0">
                                          <p:val>
                                            <p:strVal val="1+#ppt_w/2"/>
                                          </p:val>
                                        </p:tav>
                                        <p:tav tm="100000">
                                          <p:val>
                                            <p:strVal val="#ppt_x"/>
                                          </p:val>
                                        </p:tav>
                                      </p:tavLst>
                                    </p:anim>
                                    <p:anim calcmode="lin" valueType="num">
                                      <p:cBhvr additive="repl">
                                        <p:cTn id="15" dur="750" fill="hold"/>
                                        <p:tgtEl>
                                          <p:spTgt spid="248"/>
                                        </p:tgtEl>
                                        <p:attrNameLst>
                                          <p:attrName>ppt_y</p:attrName>
                                        </p:attrNameLst>
                                      </p:cBhvr>
                                      <p:tavLst>
                                        <p:tav tm="0">
                                          <p:val>
                                            <p:strVal val="1+#ppt_h/2"/>
                                          </p:val>
                                        </p:tav>
                                        <p:tav tm="100000">
                                          <p:val>
                                            <p:strVal val="#ppt_y"/>
                                          </p:val>
                                        </p:tav>
                                      </p:tavLst>
                                    </p:anim>
                                  </p:childTnLst>
                                </p:cTn>
                              </p:par>
                            </p:childTnLst>
                          </p:cTn>
                        </p:par>
                        <p:par>
                          <p:cTn id="16" fill="hold">
                            <p:stCondLst>
                              <p:cond delay="1250"/>
                            </p:stCondLst>
                            <p:childTnLst>
                              <p:par>
                                <p:cTn id="17" presetID="10" presetClass="entr" fill="hold" nodeType="afterEffect">
                                  <p:stCondLst>
                                    <p:cond delay="0"/>
                                  </p:stCondLst>
                                  <p:childTnLst>
                                    <p:set>
                                      <p:cBhvr>
                                        <p:cTn id="18" dur="1" fill="hold">
                                          <p:stCondLst>
                                            <p:cond delay="0"/>
                                          </p:stCondLst>
                                        </p:cTn>
                                        <p:tgtEl>
                                          <p:spTgt spid="250"/>
                                        </p:tgtEl>
                                        <p:attrNameLst>
                                          <p:attrName>style.visibility</p:attrName>
                                        </p:attrNameLst>
                                      </p:cBhvr>
                                      <p:to>
                                        <p:strVal val="visible"/>
                                      </p:to>
                                    </p:set>
                                    <p:animEffect transition="in" filter="fade">
                                      <p:cBhvr additive="repl">
                                        <p:cTn id="19" dur="500"/>
                                        <p:tgtEl>
                                          <p:spTgt spid="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 name="Picture Placeholder 3"/>
          <p:cNvPicPr/>
          <p:nvPr/>
        </p:nvPicPr>
        <p:blipFill>
          <a:blip r:embed="rId2"/>
          <a:srcRect t="6849" b="6849"/>
          <a:stretch/>
        </p:blipFill>
        <p:spPr>
          <a:xfrm>
            <a:off x="0" y="0"/>
            <a:ext cx="12191760" cy="6857640"/>
          </a:xfrm>
          <a:prstGeom prst="rect">
            <a:avLst/>
          </a:prstGeom>
          <a:ln>
            <a:noFill/>
          </a:ln>
        </p:spPr>
      </p:pic>
      <p:sp>
        <p:nvSpPr>
          <p:cNvPr id="252" name="CustomShape 1"/>
          <p:cNvSpPr/>
          <p:nvPr/>
        </p:nvSpPr>
        <p:spPr>
          <a:xfrm rot="5400000" flipH="1" flipV="1">
            <a:off x="5258160" y="-76680"/>
            <a:ext cx="6857640" cy="70099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p:style>
      </p:sp>
      <p:sp>
        <p:nvSpPr>
          <p:cNvPr id="253" name="CustomShape 2"/>
          <p:cNvSpPr/>
          <p:nvPr/>
        </p:nvSpPr>
        <p:spPr>
          <a:xfrm>
            <a:off x="10414440" y="3683160"/>
            <a:ext cx="1167120" cy="11876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7200" b="1" strike="noStrike" spc="-1">
                <a:solidFill>
                  <a:srgbClr val="018953"/>
                </a:solidFill>
                <a:latin typeface="Lato"/>
                <a:ea typeface="Lato"/>
              </a:rPr>
              <a:t>03</a:t>
            </a:r>
            <a:endParaRPr lang="en-US" sz="7200" b="0" strike="noStrike" spc="-1">
              <a:latin typeface="Arial"/>
            </a:endParaRPr>
          </a:p>
        </p:txBody>
      </p:sp>
      <p:sp>
        <p:nvSpPr>
          <p:cNvPr id="254" name="CustomShape 3"/>
          <p:cNvSpPr/>
          <p:nvPr/>
        </p:nvSpPr>
        <p:spPr>
          <a:xfrm>
            <a:off x="10240920" y="4883400"/>
            <a:ext cx="1543680" cy="5169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2800" b="1" strike="noStrike" spc="-1">
                <a:solidFill>
                  <a:srgbClr val="F2F2F2"/>
                </a:solidFill>
                <a:latin typeface="Lato"/>
                <a:ea typeface="Lato"/>
              </a:rPr>
              <a:t>Example</a:t>
            </a:r>
            <a:endParaRPr lang="en-US" sz="2800" b="0" strike="noStrike" spc="-1">
              <a:latin typeface="Arial"/>
            </a:endParaRPr>
          </a:p>
        </p:txBody>
      </p:sp>
      <p:sp>
        <p:nvSpPr>
          <p:cNvPr id="255" name="CustomShape 4"/>
          <p:cNvSpPr/>
          <p:nvPr/>
        </p:nvSpPr>
        <p:spPr>
          <a:xfrm>
            <a:off x="10413720" y="6409440"/>
            <a:ext cx="257472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FFFFFF"/>
                </a:solidFill>
                <a:latin typeface="PT Mono"/>
                <a:ea typeface="PT Mono"/>
              </a:rPr>
              <a:t>www.seavus.com</a:t>
            </a:r>
            <a:endParaRPr lang="en-US" sz="1000" b="0" strike="noStrike" spc="-1">
              <a:latin typeface="Arial"/>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252"/>
                                        </p:tgtEl>
                                        <p:attrNameLst>
                                          <p:attrName>style.visibility</p:attrName>
                                        </p:attrNameLst>
                                      </p:cBhvr>
                                      <p:to>
                                        <p:strVal val="visible"/>
                                      </p:to>
                                    </p:set>
                                    <p:anim calcmode="lin" valueType="num">
                                      <p:cBhvr additive="repl">
                                        <p:cTn id="7" dur="750" fill="hold"/>
                                        <p:tgtEl>
                                          <p:spTgt spid="252"/>
                                        </p:tgtEl>
                                        <p:attrNameLst>
                                          <p:attrName>ppt_x</p:attrName>
                                        </p:attrNameLst>
                                      </p:cBhvr>
                                      <p:tavLst>
                                        <p:tav tm="0">
                                          <p:val>
                                            <p:strVal val="1+#ppt_w/2"/>
                                          </p:val>
                                        </p:tav>
                                        <p:tav tm="100000">
                                          <p:val>
                                            <p:strVal val="#ppt_x"/>
                                          </p:val>
                                        </p:tav>
                                      </p:tavLst>
                                    </p:anim>
                                    <p:anim calcmode="lin" valueType="num">
                                      <p:cBhvr additive="repl">
                                        <p:cTn id="8" dur="750" fill="hold"/>
                                        <p:tgtEl>
                                          <p:spTgt spid="252"/>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0" presetClass="entr" fill="hold" nodeType="afterEffect">
                                  <p:stCondLst>
                                    <p:cond delay="0"/>
                                  </p:stCondLst>
                                  <p:childTnLst>
                                    <p:set>
                                      <p:cBhvr>
                                        <p:cTn id="11" dur="1" fill="hold">
                                          <p:stCondLst>
                                            <p:cond delay="0"/>
                                          </p:stCondLst>
                                        </p:cTn>
                                        <p:tgtEl>
                                          <p:spTgt spid="253"/>
                                        </p:tgtEl>
                                        <p:attrNameLst>
                                          <p:attrName>style.visibility</p:attrName>
                                        </p:attrNameLst>
                                      </p:cBhvr>
                                      <p:to>
                                        <p:strVal val="visible"/>
                                      </p:to>
                                    </p:set>
                                    <p:animEffect transition="in" filter="fade">
                                      <p:cBhvr additive="repl">
                                        <p:cTn id="12" dur="500"/>
                                        <p:tgtEl>
                                          <p:spTgt spid="253"/>
                                        </p:tgtEl>
                                      </p:cBhvr>
                                    </p:animEffect>
                                  </p:childTnLst>
                                </p:cTn>
                              </p:par>
                            </p:childTnLst>
                          </p:cTn>
                        </p:par>
                        <p:par>
                          <p:cTn id="13" fill="hold">
                            <p:stCondLst>
                              <p:cond delay="1250"/>
                            </p:stCondLst>
                            <p:childTnLst>
                              <p:par>
                                <p:cTn id="14" presetID="10" presetClass="entr" fill="hold" nodeType="afterEffect">
                                  <p:stCondLst>
                                    <p:cond delay="0"/>
                                  </p:stCondLst>
                                  <p:childTnLst>
                                    <p:set>
                                      <p:cBhvr>
                                        <p:cTn id="15" dur="1" fill="hold">
                                          <p:stCondLst>
                                            <p:cond delay="0"/>
                                          </p:stCondLst>
                                        </p:cTn>
                                        <p:tgtEl>
                                          <p:spTgt spid="254"/>
                                        </p:tgtEl>
                                        <p:attrNameLst>
                                          <p:attrName>style.visibility</p:attrName>
                                        </p:attrNameLst>
                                      </p:cBhvr>
                                      <p:to>
                                        <p:strVal val="visible"/>
                                      </p:to>
                                    </p:set>
                                    <p:animEffect transition="in" filter="fade">
                                      <p:cBhvr additive="repl">
                                        <p:cTn id="16" dur="500"/>
                                        <p:tgtEl>
                                          <p:spTgt spid="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CustomShape 1"/>
          <p:cNvSpPr/>
          <p:nvPr/>
        </p:nvSpPr>
        <p:spPr>
          <a:xfrm>
            <a:off x="767160" y="407880"/>
            <a:ext cx="10414800" cy="577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3200" b="1" strike="noStrike" spc="-1">
                <a:solidFill>
                  <a:srgbClr val="A6A6A6"/>
                </a:solidFill>
                <a:latin typeface="Calibri"/>
              </a:rPr>
              <a:t>What needs to have single responsibility?</a:t>
            </a:r>
            <a:endParaRPr lang="en-US" sz="3200" b="0" strike="noStrike" spc="-1">
              <a:latin typeface="Arial"/>
            </a:endParaRPr>
          </a:p>
        </p:txBody>
      </p:sp>
      <p:sp>
        <p:nvSpPr>
          <p:cNvPr id="282" name="CustomShape 2"/>
          <p:cNvSpPr/>
          <p:nvPr/>
        </p:nvSpPr>
        <p:spPr>
          <a:xfrm>
            <a:off x="767160" y="1569240"/>
            <a:ext cx="3852000" cy="39672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2000" b="1" strike="noStrike" spc="-1">
                <a:solidFill>
                  <a:srgbClr val="A6A6A6"/>
                </a:solidFill>
                <a:latin typeface="Calibri"/>
              </a:rPr>
              <a:t>Each part of the system:</a:t>
            </a:r>
            <a:endParaRPr lang="en-US" sz="2000" b="0" strike="noStrike" spc="-1">
              <a:latin typeface="Arial"/>
            </a:endParaRPr>
          </a:p>
        </p:txBody>
      </p:sp>
      <p:sp>
        <p:nvSpPr>
          <p:cNvPr id="283" name="CustomShape 3"/>
          <p:cNvSpPr/>
          <p:nvPr/>
        </p:nvSpPr>
        <p:spPr>
          <a:xfrm>
            <a:off x="4363920" y="1600200"/>
            <a:ext cx="3852000" cy="33516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1600" b="1" strike="noStrike" spc="-1">
                <a:solidFill>
                  <a:srgbClr val="D9D9D9"/>
                </a:solidFill>
                <a:latin typeface="Lato"/>
                <a:ea typeface="Lato"/>
              </a:rPr>
              <a:t>The methods</a:t>
            </a:r>
            <a:endParaRPr lang="en-US" sz="1600" b="0" strike="noStrike" spc="-1">
              <a:latin typeface="Arial"/>
            </a:endParaRPr>
          </a:p>
        </p:txBody>
      </p:sp>
      <p:sp>
        <p:nvSpPr>
          <p:cNvPr id="284" name="CustomShape 4"/>
          <p:cNvSpPr/>
          <p:nvPr/>
        </p:nvSpPr>
        <p:spPr>
          <a:xfrm>
            <a:off x="4450680" y="2810520"/>
            <a:ext cx="3852000" cy="33516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1600" b="1" strike="noStrike" spc="-1">
                <a:solidFill>
                  <a:srgbClr val="D9D9D9"/>
                </a:solidFill>
                <a:latin typeface="Lato"/>
                <a:ea typeface="Lato"/>
              </a:rPr>
              <a:t>The classes</a:t>
            </a:r>
            <a:endParaRPr lang="en-US" sz="1600" b="0" strike="noStrike" spc="-1">
              <a:latin typeface="Arial"/>
            </a:endParaRPr>
          </a:p>
        </p:txBody>
      </p:sp>
      <p:sp>
        <p:nvSpPr>
          <p:cNvPr id="285" name="CustomShape 5"/>
          <p:cNvSpPr/>
          <p:nvPr/>
        </p:nvSpPr>
        <p:spPr>
          <a:xfrm>
            <a:off x="4450680" y="4051800"/>
            <a:ext cx="3852000" cy="33516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1600" b="1" strike="noStrike" spc="-1">
                <a:solidFill>
                  <a:srgbClr val="D9D9D9"/>
                </a:solidFill>
                <a:latin typeface="Lato"/>
                <a:ea typeface="Lato"/>
              </a:rPr>
              <a:t>The packages</a:t>
            </a:r>
            <a:endParaRPr lang="en-US" sz="1600" b="0" strike="noStrike" spc="-1">
              <a:latin typeface="Arial"/>
            </a:endParaRPr>
          </a:p>
        </p:txBody>
      </p:sp>
      <p:sp>
        <p:nvSpPr>
          <p:cNvPr id="286" name="CustomShape 6"/>
          <p:cNvSpPr/>
          <p:nvPr/>
        </p:nvSpPr>
        <p:spPr>
          <a:xfrm>
            <a:off x="4450680" y="5293080"/>
            <a:ext cx="3852000" cy="33516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1600" b="1" strike="noStrike" spc="-1">
                <a:solidFill>
                  <a:srgbClr val="D9D9D9"/>
                </a:solidFill>
                <a:latin typeface="Lato"/>
                <a:ea typeface="Lato"/>
              </a:rPr>
              <a:t>The modules</a:t>
            </a:r>
            <a:endParaRPr lang="en-US" sz="1600" b="0" strike="noStrike" spc="-1">
              <a:latin typeface="Arial"/>
            </a:endParaRPr>
          </a:p>
        </p:txBody>
      </p:sp>
      <p:sp>
        <p:nvSpPr>
          <p:cNvPr id="287" name="CustomShape 7"/>
          <p:cNvSpPr/>
          <p:nvPr/>
        </p:nvSpPr>
        <p:spPr>
          <a:xfrm flipH="1">
            <a:off x="904320" y="1261440"/>
            <a:ext cx="932400" cy="39240"/>
          </a:xfrm>
          <a:prstGeom prst="roundRect">
            <a:avLst>
              <a:gd name="adj" fmla="val 24145"/>
            </a:avLst>
          </a:prstGeom>
          <a:gradFill rotWithShape="0">
            <a:gsLst>
              <a:gs pos="0">
                <a:schemeClr val="accent1"/>
              </a:gs>
              <a:gs pos="100000">
                <a:srgbClr val="018953"/>
              </a:gs>
            </a:gsLst>
            <a:lin ang="10800000"/>
          </a:gradFill>
          <a:ln>
            <a:noFill/>
          </a:ln>
        </p:spPr>
        <p:style>
          <a:lnRef idx="2">
            <a:schemeClr val="accent1">
              <a:shade val="50000"/>
            </a:schemeClr>
          </a:lnRef>
          <a:fillRef idx="1">
            <a:schemeClr val="accent1"/>
          </a:fillRef>
          <a:effectRef idx="0">
            <a:schemeClr val="accent1"/>
          </a:effectRef>
          <a:fontRef idx="minor"/>
        </p:style>
      </p:sp>
      <p:sp>
        <p:nvSpPr>
          <p:cNvPr id="288" name="CustomShape 8"/>
          <p:cNvSpPr/>
          <p:nvPr/>
        </p:nvSpPr>
        <p:spPr>
          <a:xfrm flipH="1">
            <a:off x="10058400" y="4724280"/>
            <a:ext cx="2133360" cy="2133360"/>
          </a:xfrm>
          <a:prstGeom prst="rtTriangle">
            <a:avLst/>
          </a:prstGeom>
          <a:gradFill rotWithShape="0">
            <a:gsLst>
              <a:gs pos="0">
                <a:srgbClr val="018953"/>
              </a:gs>
              <a:gs pos="100000">
                <a:schemeClr val="accent4">
                  <a:lumMod val="75000"/>
                </a:schemeClr>
              </a:gs>
            </a:gsLst>
            <a:lin ang="10800000"/>
          </a:gradFill>
          <a:ln>
            <a:noFill/>
          </a:ln>
        </p:spPr>
        <p:style>
          <a:lnRef idx="2">
            <a:schemeClr val="accent1">
              <a:shade val="50000"/>
            </a:schemeClr>
          </a:lnRef>
          <a:fillRef idx="1">
            <a:schemeClr val="accent1"/>
          </a:fillRef>
          <a:effectRef idx="0">
            <a:schemeClr val="accent1"/>
          </a:effectRef>
          <a:fontRef idx="minor"/>
        </p:style>
      </p:sp>
      <p:sp>
        <p:nvSpPr>
          <p:cNvPr id="289" name="CustomShape 9"/>
          <p:cNvSpPr/>
          <p:nvPr/>
        </p:nvSpPr>
        <p:spPr>
          <a:xfrm>
            <a:off x="10646280" y="6400800"/>
            <a:ext cx="257472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FFFFFF"/>
                </a:solidFill>
                <a:latin typeface="PT Mono"/>
                <a:ea typeface="PT Mono"/>
              </a:rPr>
              <a:t>www.seavus.com</a:t>
            </a:r>
            <a:endParaRPr lang="en-US" sz="1000" b="0" strike="noStrike" spc="-1">
              <a:latin typeface="Arial"/>
            </a:endParaRPr>
          </a:p>
        </p:txBody>
      </p:sp>
      <p:sp>
        <p:nvSpPr>
          <p:cNvPr id="290" name="CustomShape 10"/>
          <p:cNvSpPr/>
          <p:nvPr/>
        </p:nvSpPr>
        <p:spPr>
          <a:xfrm>
            <a:off x="3895200" y="1666080"/>
            <a:ext cx="265320" cy="265320"/>
          </a:xfrm>
          <a:custGeom>
            <a:avLst/>
            <a:gdLst/>
            <a:ahLst/>
            <a:cxnLst/>
            <a:rect l="l" t="t"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rgbClr val="018953"/>
          </a:solidFill>
          <a:ln>
            <a:noFill/>
          </a:ln>
        </p:spPr>
        <p:style>
          <a:lnRef idx="0">
            <a:scrgbClr r="0" g="0" b="0"/>
          </a:lnRef>
          <a:fillRef idx="0">
            <a:scrgbClr r="0" g="0" b="0"/>
          </a:fillRef>
          <a:effectRef idx="0">
            <a:scrgbClr r="0" g="0" b="0"/>
          </a:effectRef>
          <a:fontRef idx="minor"/>
        </p:style>
      </p:sp>
      <p:sp>
        <p:nvSpPr>
          <p:cNvPr id="291" name="CustomShape 11"/>
          <p:cNvSpPr/>
          <p:nvPr/>
        </p:nvSpPr>
        <p:spPr>
          <a:xfrm>
            <a:off x="3895200" y="2899800"/>
            <a:ext cx="265320" cy="265320"/>
          </a:xfrm>
          <a:custGeom>
            <a:avLst/>
            <a:gdLst/>
            <a:ahLst/>
            <a:cxnLst/>
            <a:rect l="l" t="t"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rgbClr val="018953"/>
          </a:solidFill>
          <a:ln>
            <a:noFill/>
          </a:ln>
        </p:spPr>
        <p:style>
          <a:lnRef idx="0">
            <a:scrgbClr r="0" g="0" b="0"/>
          </a:lnRef>
          <a:fillRef idx="0">
            <a:scrgbClr r="0" g="0" b="0"/>
          </a:fillRef>
          <a:effectRef idx="0">
            <a:scrgbClr r="0" g="0" b="0"/>
          </a:effectRef>
          <a:fontRef idx="minor"/>
        </p:style>
      </p:sp>
      <p:sp>
        <p:nvSpPr>
          <p:cNvPr id="292" name="CustomShape 12"/>
          <p:cNvSpPr/>
          <p:nvPr/>
        </p:nvSpPr>
        <p:spPr>
          <a:xfrm>
            <a:off x="3895200" y="4148280"/>
            <a:ext cx="265320" cy="265320"/>
          </a:xfrm>
          <a:custGeom>
            <a:avLst/>
            <a:gdLst/>
            <a:ahLst/>
            <a:cxnLst/>
            <a:rect l="l" t="t"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rgbClr val="018953"/>
          </a:solidFill>
          <a:ln>
            <a:noFill/>
          </a:ln>
        </p:spPr>
        <p:style>
          <a:lnRef idx="0">
            <a:scrgbClr r="0" g="0" b="0"/>
          </a:lnRef>
          <a:fillRef idx="0">
            <a:scrgbClr r="0" g="0" b="0"/>
          </a:fillRef>
          <a:effectRef idx="0">
            <a:scrgbClr r="0" g="0" b="0"/>
          </a:effectRef>
          <a:fontRef idx="minor"/>
        </p:style>
      </p:sp>
      <p:sp>
        <p:nvSpPr>
          <p:cNvPr id="293" name="CustomShape 13"/>
          <p:cNvSpPr/>
          <p:nvPr/>
        </p:nvSpPr>
        <p:spPr>
          <a:xfrm>
            <a:off x="3895200" y="5381640"/>
            <a:ext cx="265320" cy="265320"/>
          </a:xfrm>
          <a:custGeom>
            <a:avLst/>
            <a:gdLst/>
            <a:ahLst/>
            <a:cxnLst/>
            <a:rect l="l" t="t"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rgbClr val="018953"/>
          </a:solidFill>
          <a:ln>
            <a:noFill/>
          </a:ln>
        </p:spPr>
        <p:style>
          <a:lnRef idx="0">
            <a:scrgbClr r="0" g="0" b="0"/>
          </a:lnRef>
          <a:fillRef idx="0">
            <a:scrgbClr r="0" g="0" b="0"/>
          </a:fillRef>
          <a:effectRef idx="0">
            <a:scrgbClr r="0" g="0" b="0"/>
          </a:effectRef>
          <a:fontRef idx="minor"/>
        </p:style>
      </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afterEffect">
                                  <p:stCondLst>
                                    <p:cond delay="0"/>
                                  </p:stCondLst>
                                  <p:childTnLst>
                                    <p:set>
                                      <p:cBhvr>
                                        <p:cTn id="6" dur="1" fill="hold">
                                          <p:stCondLst>
                                            <p:cond delay="0"/>
                                          </p:stCondLst>
                                        </p:cTn>
                                        <p:tgtEl>
                                          <p:spTgt spid="281"/>
                                        </p:tgtEl>
                                        <p:attrNameLst>
                                          <p:attrName>style.visibility</p:attrName>
                                        </p:attrNameLst>
                                      </p:cBhvr>
                                      <p:to>
                                        <p:strVal val="visible"/>
                                      </p:to>
                                    </p:set>
                                    <p:animEffect transition="in" filter="fade">
                                      <p:cBhvr additive="repl">
                                        <p:cTn id="7" dur="500"/>
                                        <p:tgtEl>
                                          <p:spTgt spid="281"/>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87"/>
                                        </p:tgtEl>
                                        <p:attrNameLst>
                                          <p:attrName>style.visibility</p:attrName>
                                        </p:attrNameLst>
                                      </p:cBhvr>
                                      <p:to>
                                        <p:strVal val="visible"/>
                                      </p:to>
                                    </p:set>
                                    <p:animEffect transition="in" filter="wipe(right)">
                                      <p:cBhvr additive="repl">
                                        <p:cTn id="11" dur="500"/>
                                        <p:tgtEl>
                                          <p:spTgt spid="287"/>
                                        </p:tgtEl>
                                      </p:cBhvr>
                                    </p:animEffect>
                                  </p:childTnLst>
                                </p:cTn>
                              </p:par>
                            </p:childTnLst>
                          </p:cTn>
                        </p:par>
                        <p:par>
                          <p:cTn id="12" fill="hold">
                            <p:stCondLst>
                              <p:cond delay="1000"/>
                            </p:stCondLst>
                            <p:childTnLst>
                              <p:par>
                                <p:cTn id="13" presetID="10" presetClass="entr" fill="hold" nodeType="afterEffect">
                                  <p:stCondLst>
                                    <p:cond delay="0"/>
                                  </p:stCondLst>
                                  <p:childTnLst>
                                    <p:set>
                                      <p:cBhvr>
                                        <p:cTn id="14" dur="1" fill="hold">
                                          <p:stCondLst>
                                            <p:cond delay="0"/>
                                          </p:stCondLst>
                                        </p:cTn>
                                        <p:tgtEl>
                                          <p:spTgt spid="282"/>
                                        </p:tgtEl>
                                        <p:attrNameLst>
                                          <p:attrName>style.visibility</p:attrName>
                                        </p:attrNameLst>
                                      </p:cBhvr>
                                      <p:to>
                                        <p:strVal val="visible"/>
                                      </p:to>
                                    </p:set>
                                    <p:animEffect transition="in" filter="fade">
                                      <p:cBhvr additive="repl">
                                        <p:cTn id="15" dur="500"/>
                                        <p:tgtEl>
                                          <p:spTgt spid="282"/>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90"/>
                                        </p:tgtEl>
                                        <p:attrNameLst>
                                          <p:attrName>style.visibility</p:attrName>
                                        </p:attrNameLst>
                                      </p:cBhvr>
                                      <p:to>
                                        <p:strVal val="visible"/>
                                      </p:to>
                                    </p:set>
                                    <p:anim calcmode="lin" valueType="num">
                                      <p:cBhvr additive="repl">
                                        <p:cTn id="19" dur="500" fill="hold"/>
                                        <p:tgtEl>
                                          <p:spTgt spid="290"/>
                                        </p:tgtEl>
                                        <p:attrNameLst>
                                          <p:attrName>ppt_w</p:attrName>
                                        </p:attrNameLst>
                                      </p:cBhvr>
                                      <p:tavLst>
                                        <p:tav tm="0">
                                          <p:val>
                                            <p:fltVal val="0"/>
                                          </p:val>
                                        </p:tav>
                                        <p:tav tm="100000">
                                          <p:val>
                                            <p:strVal val="#ppt_w"/>
                                          </p:val>
                                        </p:tav>
                                      </p:tavLst>
                                    </p:anim>
                                    <p:anim calcmode="lin" valueType="num">
                                      <p:cBhvr additive="repl">
                                        <p:cTn id="20" dur="500" fill="hold"/>
                                        <p:tgtEl>
                                          <p:spTgt spid="290"/>
                                        </p:tgtEl>
                                        <p:attrNameLst>
                                          <p:attrName>ppt_h</p:attrName>
                                        </p:attrNameLst>
                                      </p:cBhvr>
                                      <p:tavLst>
                                        <p:tav tm="0">
                                          <p:val>
                                            <p:fltVal val="0"/>
                                          </p:val>
                                        </p:tav>
                                        <p:tav tm="100000">
                                          <p:val>
                                            <p:strVal val="#ppt_h"/>
                                          </p:val>
                                        </p:tav>
                                      </p:tavLst>
                                    </p:anim>
                                    <p:animEffect transition="in" filter="fade">
                                      <p:cBhvr additive="repl">
                                        <p:cTn id="21" dur="500"/>
                                        <p:tgtEl>
                                          <p:spTgt spid="290"/>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91"/>
                                        </p:tgtEl>
                                        <p:attrNameLst>
                                          <p:attrName>style.visibility</p:attrName>
                                        </p:attrNameLst>
                                      </p:cBhvr>
                                      <p:to>
                                        <p:strVal val="visible"/>
                                      </p:to>
                                    </p:set>
                                    <p:anim calcmode="lin" valueType="num">
                                      <p:cBhvr additive="repl">
                                        <p:cTn id="25" dur="500" fill="hold"/>
                                        <p:tgtEl>
                                          <p:spTgt spid="291"/>
                                        </p:tgtEl>
                                        <p:attrNameLst>
                                          <p:attrName>ppt_w</p:attrName>
                                        </p:attrNameLst>
                                      </p:cBhvr>
                                      <p:tavLst>
                                        <p:tav tm="0">
                                          <p:val>
                                            <p:fltVal val="0"/>
                                          </p:val>
                                        </p:tav>
                                        <p:tav tm="100000">
                                          <p:val>
                                            <p:strVal val="#ppt_w"/>
                                          </p:val>
                                        </p:tav>
                                      </p:tavLst>
                                    </p:anim>
                                    <p:anim calcmode="lin" valueType="num">
                                      <p:cBhvr additive="repl">
                                        <p:cTn id="26" dur="500" fill="hold"/>
                                        <p:tgtEl>
                                          <p:spTgt spid="291"/>
                                        </p:tgtEl>
                                        <p:attrNameLst>
                                          <p:attrName>ppt_h</p:attrName>
                                        </p:attrNameLst>
                                      </p:cBhvr>
                                      <p:tavLst>
                                        <p:tav tm="0">
                                          <p:val>
                                            <p:fltVal val="0"/>
                                          </p:val>
                                        </p:tav>
                                        <p:tav tm="100000">
                                          <p:val>
                                            <p:strVal val="#ppt_h"/>
                                          </p:val>
                                        </p:tav>
                                      </p:tavLst>
                                    </p:anim>
                                    <p:animEffect transition="in" filter="fade">
                                      <p:cBhvr additive="repl">
                                        <p:cTn id="27" dur="500"/>
                                        <p:tgtEl>
                                          <p:spTgt spid="291"/>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92"/>
                                        </p:tgtEl>
                                        <p:attrNameLst>
                                          <p:attrName>style.visibility</p:attrName>
                                        </p:attrNameLst>
                                      </p:cBhvr>
                                      <p:to>
                                        <p:strVal val="visible"/>
                                      </p:to>
                                    </p:set>
                                    <p:anim calcmode="lin" valueType="num">
                                      <p:cBhvr additive="repl">
                                        <p:cTn id="31" dur="500" fill="hold"/>
                                        <p:tgtEl>
                                          <p:spTgt spid="292"/>
                                        </p:tgtEl>
                                        <p:attrNameLst>
                                          <p:attrName>ppt_w</p:attrName>
                                        </p:attrNameLst>
                                      </p:cBhvr>
                                      <p:tavLst>
                                        <p:tav tm="0">
                                          <p:val>
                                            <p:fltVal val="0"/>
                                          </p:val>
                                        </p:tav>
                                        <p:tav tm="100000">
                                          <p:val>
                                            <p:strVal val="#ppt_w"/>
                                          </p:val>
                                        </p:tav>
                                      </p:tavLst>
                                    </p:anim>
                                    <p:anim calcmode="lin" valueType="num">
                                      <p:cBhvr additive="repl">
                                        <p:cTn id="32" dur="500" fill="hold"/>
                                        <p:tgtEl>
                                          <p:spTgt spid="292"/>
                                        </p:tgtEl>
                                        <p:attrNameLst>
                                          <p:attrName>ppt_h</p:attrName>
                                        </p:attrNameLst>
                                      </p:cBhvr>
                                      <p:tavLst>
                                        <p:tav tm="0">
                                          <p:val>
                                            <p:fltVal val="0"/>
                                          </p:val>
                                        </p:tav>
                                        <p:tav tm="100000">
                                          <p:val>
                                            <p:strVal val="#ppt_h"/>
                                          </p:val>
                                        </p:tav>
                                      </p:tavLst>
                                    </p:anim>
                                    <p:animEffect transition="in" filter="fade">
                                      <p:cBhvr additive="repl">
                                        <p:cTn id="33" dur="500"/>
                                        <p:tgtEl>
                                          <p:spTgt spid="292"/>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93"/>
                                        </p:tgtEl>
                                        <p:attrNameLst>
                                          <p:attrName>style.visibility</p:attrName>
                                        </p:attrNameLst>
                                      </p:cBhvr>
                                      <p:to>
                                        <p:strVal val="visible"/>
                                      </p:to>
                                    </p:set>
                                    <p:anim calcmode="lin" valueType="num">
                                      <p:cBhvr additive="repl">
                                        <p:cTn id="37" dur="500" fill="hold"/>
                                        <p:tgtEl>
                                          <p:spTgt spid="293"/>
                                        </p:tgtEl>
                                        <p:attrNameLst>
                                          <p:attrName>ppt_w</p:attrName>
                                        </p:attrNameLst>
                                      </p:cBhvr>
                                      <p:tavLst>
                                        <p:tav tm="0">
                                          <p:val>
                                            <p:fltVal val="0"/>
                                          </p:val>
                                        </p:tav>
                                        <p:tav tm="100000">
                                          <p:val>
                                            <p:strVal val="#ppt_w"/>
                                          </p:val>
                                        </p:tav>
                                      </p:tavLst>
                                    </p:anim>
                                    <p:anim calcmode="lin" valueType="num">
                                      <p:cBhvr additive="repl">
                                        <p:cTn id="38" dur="500" fill="hold"/>
                                        <p:tgtEl>
                                          <p:spTgt spid="293"/>
                                        </p:tgtEl>
                                        <p:attrNameLst>
                                          <p:attrName>ppt_h</p:attrName>
                                        </p:attrNameLst>
                                      </p:cBhvr>
                                      <p:tavLst>
                                        <p:tav tm="0">
                                          <p:val>
                                            <p:fltVal val="0"/>
                                          </p:val>
                                        </p:tav>
                                        <p:tav tm="100000">
                                          <p:val>
                                            <p:strVal val="#ppt_h"/>
                                          </p:val>
                                        </p:tav>
                                      </p:tavLst>
                                    </p:anim>
                                    <p:animEffect transition="in" filter="fade">
                                      <p:cBhvr additive="repl">
                                        <p:cTn id="39" dur="500"/>
                                        <p:tgtEl>
                                          <p:spTgt spid="293"/>
                                        </p:tgtEl>
                                      </p:cBhvr>
                                    </p:animEffect>
                                  </p:childTnLst>
                                </p:cTn>
                              </p:par>
                              <p:par>
                                <p:cTn id="40" presetID="2" presetClass="entr" presetSubtype="6" fill="hold" nodeType="withEffect">
                                  <p:stCondLst>
                                    <p:cond delay="0"/>
                                  </p:stCondLst>
                                  <p:childTnLst>
                                    <p:set>
                                      <p:cBhvr>
                                        <p:cTn id="41" dur="1" fill="hold">
                                          <p:stCondLst>
                                            <p:cond delay="0"/>
                                          </p:stCondLst>
                                        </p:cTn>
                                        <p:tgtEl>
                                          <p:spTgt spid="288"/>
                                        </p:tgtEl>
                                        <p:attrNameLst>
                                          <p:attrName>style.visibility</p:attrName>
                                        </p:attrNameLst>
                                      </p:cBhvr>
                                      <p:to>
                                        <p:strVal val="visible"/>
                                      </p:to>
                                    </p:set>
                                    <p:anim calcmode="lin" valueType="num">
                                      <p:cBhvr additive="repl">
                                        <p:cTn id="42" dur="750" fill="hold"/>
                                        <p:tgtEl>
                                          <p:spTgt spid="288"/>
                                        </p:tgtEl>
                                        <p:attrNameLst>
                                          <p:attrName>ppt_x</p:attrName>
                                        </p:attrNameLst>
                                      </p:cBhvr>
                                      <p:tavLst>
                                        <p:tav tm="0">
                                          <p:val>
                                            <p:strVal val="1+#ppt_w/2"/>
                                          </p:val>
                                        </p:tav>
                                        <p:tav tm="100000">
                                          <p:val>
                                            <p:strVal val="#ppt_x"/>
                                          </p:val>
                                        </p:tav>
                                      </p:tavLst>
                                    </p:anim>
                                    <p:anim calcmode="lin" valueType="num">
                                      <p:cBhvr additive="repl">
                                        <p:cTn id="43" dur="750" fill="hold"/>
                                        <p:tgtEl>
                                          <p:spTgt spid="2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 name="Picture Placeholder 3"/>
          <p:cNvPicPr/>
          <p:nvPr/>
        </p:nvPicPr>
        <p:blipFill>
          <a:blip r:embed="rId2"/>
          <a:srcRect t="7796" b="7796"/>
          <a:stretch/>
        </p:blipFill>
        <p:spPr>
          <a:xfrm>
            <a:off x="0" y="0"/>
            <a:ext cx="12191760" cy="6857640"/>
          </a:xfrm>
          <a:prstGeom prst="rect">
            <a:avLst/>
          </a:prstGeom>
          <a:ln>
            <a:noFill/>
          </a:ln>
        </p:spPr>
      </p:pic>
      <p:sp>
        <p:nvSpPr>
          <p:cNvPr id="300" name="CustomShape 1"/>
          <p:cNvSpPr/>
          <p:nvPr/>
        </p:nvSpPr>
        <p:spPr>
          <a:xfrm rot="5400000" flipH="1" flipV="1">
            <a:off x="5258160" y="-76680"/>
            <a:ext cx="6857640" cy="70099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p:style>
      </p:sp>
      <p:sp>
        <p:nvSpPr>
          <p:cNvPr id="301" name="CustomShape 2"/>
          <p:cNvSpPr/>
          <p:nvPr/>
        </p:nvSpPr>
        <p:spPr>
          <a:xfrm>
            <a:off x="10466640" y="3683160"/>
            <a:ext cx="1168560" cy="11876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7200" b="1" strike="noStrike" spc="-1">
                <a:solidFill>
                  <a:srgbClr val="018953"/>
                </a:solidFill>
                <a:latin typeface="Lato"/>
                <a:ea typeface="Lato"/>
              </a:rPr>
              <a:t>04</a:t>
            </a:r>
            <a:endParaRPr lang="en-US" sz="7200" b="0" strike="noStrike" spc="-1">
              <a:latin typeface="Arial"/>
            </a:endParaRPr>
          </a:p>
        </p:txBody>
      </p:sp>
      <p:sp>
        <p:nvSpPr>
          <p:cNvPr id="302" name="CustomShape 3"/>
          <p:cNvSpPr/>
          <p:nvPr/>
        </p:nvSpPr>
        <p:spPr>
          <a:xfrm>
            <a:off x="6268320" y="4883400"/>
            <a:ext cx="5211720" cy="9435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r">
              <a:lnSpc>
                <a:spcPct val="100000"/>
              </a:lnSpc>
            </a:pPr>
            <a:r>
              <a:rPr lang="en-US" sz="2800" b="1" strike="noStrike" spc="-1">
                <a:solidFill>
                  <a:srgbClr val="F2F2F2"/>
                </a:solidFill>
                <a:latin typeface="Lato"/>
                <a:ea typeface="Lato"/>
              </a:rPr>
              <a:t>How to recognize a break of </a:t>
            </a:r>
            <a:endParaRPr lang="en-US" sz="2800" b="0" strike="noStrike" spc="-1">
              <a:latin typeface="Arial"/>
            </a:endParaRPr>
          </a:p>
          <a:p>
            <a:pPr algn="r">
              <a:lnSpc>
                <a:spcPct val="100000"/>
              </a:lnSpc>
            </a:pPr>
            <a:r>
              <a:rPr lang="en-US" sz="2800" b="1" strike="noStrike" spc="-1">
                <a:solidFill>
                  <a:srgbClr val="F2F2F2"/>
                </a:solidFill>
                <a:latin typeface="Lato"/>
                <a:ea typeface="Lato"/>
              </a:rPr>
              <a:t>Single Responsibility Principle?</a:t>
            </a:r>
            <a:endParaRPr lang="en-US" sz="2800" b="0" strike="noStrike" spc="-1">
              <a:latin typeface="Arial"/>
            </a:endParaRPr>
          </a:p>
        </p:txBody>
      </p:sp>
      <p:sp>
        <p:nvSpPr>
          <p:cNvPr id="303" name="CustomShape 4"/>
          <p:cNvSpPr/>
          <p:nvPr/>
        </p:nvSpPr>
        <p:spPr>
          <a:xfrm>
            <a:off x="10413720" y="6409440"/>
            <a:ext cx="257472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FFFFFF"/>
                </a:solidFill>
                <a:latin typeface="PT Mono"/>
                <a:ea typeface="PT Mono"/>
              </a:rPr>
              <a:t>www.seavus.com</a:t>
            </a:r>
            <a:endParaRPr lang="en-US" sz="1000" b="0" strike="noStrike" spc="-1">
              <a:latin typeface="Arial"/>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300"/>
                                        </p:tgtEl>
                                        <p:attrNameLst>
                                          <p:attrName>style.visibility</p:attrName>
                                        </p:attrNameLst>
                                      </p:cBhvr>
                                      <p:to>
                                        <p:strVal val="visible"/>
                                      </p:to>
                                    </p:set>
                                    <p:anim calcmode="lin" valueType="num">
                                      <p:cBhvr additive="repl">
                                        <p:cTn id="7" dur="750" fill="hold"/>
                                        <p:tgtEl>
                                          <p:spTgt spid="300"/>
                                        </p:tgtEl>
                                        <p:attrNameLst>
                                          <p:attrName>ppt_x</p:attrName>
                                        </p:attrNameLst>
                                      </p:cBhvr>
                                      <p:tavLst>
                                        <p:tav tm="0">
                                          <p:val>
                                            <p:strVal val="1+#ppt_w/2"/>
                                          </p:val>
                                        </p:tav>
                                        <p:tav tm="100000">
                                          <p:val>
                                            <p:strVal val="#ppt_x"/>
                                          </p:val>
                                        </p:tav>
                                      </p:tavLst>
                                    </p:anim>
                                    <p:anim calcmode="lin" valueType="num">
                                      <p:cBhvr additive="repl">
                                        <p:cTn id="8" dur="750" fill="hold"/>
                                        <p:tgtEl>
                                          <p:spTgt spid="300"/>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0" presetClass="entr" fill="hold" nodeType="afterEffect">
                                  <p:stCondLst>
                                    <p:cond delay="0"/>
                                  </p:stCondLst>
                                  <p:childTnLst>
                                    <p:set>
                                      <p:cBhvr>
                                        <p:cTn id="11" dur="1" fill="hold">
                                          <p:stCondLst>
                                            <p:cond delay="0"/>
                                          </p:stCondLst>
                                        </p:cTn>
                                        <p:tgtEl>
                                          <p:spTgt spid="301"/>
                                        </p:tgtEl>
                                        <p:attrNameLst>
                                          <p:attrName>style.visibility</p:attrName>
                                        </p:attrNameLst>
                                      </p:cBhvr>
                                      <p:to>
                                        <p:strVal val="visible"/>
                                      </p:to>
                                    </p:set>
                                    <p:animEffect transition="in" filter="fade">
                                      <p:cBhvr additive="repl">
                                        <p:cTn id="12" dur="500"/>
                                        <p:tgtEl>
                                          <p:spTgt spid="301"/>
                                        </p:tgtEl>
                                      </p:cBhvr>
                                    </p:animEffect>
                                  </p:childTnLst>
                                </p:cTn>
                              </p:par>
                            </p:childTnLst>
                          </p:cTn>
                        </p:par>
                        <p:par>
                          <p:cTn id="13" fill="hold">
                            <p:stCondLst>
                              <p:cond delay="1250"/>
                            </p:stCondLst>
                            <p:childTnLst>
                              <p:par>
                                <p:cTn id="14" presetID="10" presetClass="entr" fill="hold" nodeType="afterEffect">
                                  <p:stCondLst>
                                    <p:cond delay="0"/>
                                  </p:stCondLst>
                                  <p:childTnLst>
                                    <p:set>
                                      <p:cBhvr>
                                        <p:cTn id="15" dur="1" fill="hold">
                                          <p:stCondLst>
                                            <p:cond delay="0"/>
                                          </p:stCondLst>
                                        </p:cTn>
                                        <p:tgtEl>
                                          <p:spTgt spid="302"/>
                                        </p:tgtEl>
                                        <p:attrNameLst>
                                          <p:attrName>style.visibility</p:attrName>
                                        </p:attrNameLst>
                                      </p:cBhvr>
                                      <p:to>
                                        <p:strVal val="visible"/>
                                      </p:to>
                                    </p:set>
                                    <p:animEffect transition="in" filter="fade">
                                      <p:cBhvr additive="repl">
                                        <p:cTn id="16" dur="500"/>
                                        <p:tgtEl>
                                          <p:spTgt spid="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CustomShape 1"/>
          <p:cNvSpPr/>
          <p:nvPr/>
        </p:nvSpPr>
        <p:spPr>
          <a:xfrm>
            <a:off x="553680" y="469080"/>
            <a:ext cx="3989880" cy="1736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n-US" sz="3600" b="1" strike="noStrike" spc="-1">
                <a:solidFill>
                  <a:srgbClr val="F2F2F2"/>
                </a:solidFill>
                <a:latin typeface="Lato"/>
                <a:ea typeface="Lato"/>
              </a:rPr>
              <a:t>How to recognize a break of </a:t>
            </a:r>
            <a:endParaRPr lang="en-US" sz="3600" b="0" strike="noStrike" spc="-1">
              <a:latin typeface="Arial"/>
            </a:endParaRPr>
          </a:p>
          <a:p>
            <a:pPr algn="r">
              <a:lnSpc>
                <a:spcPct val="100000"/>
              </a:lnSpc>
            </a:pPr>
            <a:r>
              <a:rPr lang="en-US" sz="3600" b="1" strike="noStrike" spc="-1">
                <a:solidFill>
                  <a:srgbClr val="F2F2F2"/>
                </a:solidFill>
                <a:latin typeface="Lato"/>
                <a:ea typeface="Lato"/>
              </a:rPr>
              <a:t>S. R. P?</a:t>
            </a:r>
            <a:endParaRPr lang="en-US" sz="3600" b="0" strike="noStrike" spc="-1">
              <a:latin typeface="Arial"/>
            </a:endParaRPr>
          </a:p>
        </p:txBody>
      </p:sp>
      <p:sp>
        <p:nvSpPr>
          <p:cNvPr id="305" name="CustomShape 2"/>
          <p:cNvSpPr/>
          <p:nvPr/>
        </p:nvSpPr>
        <p:spPr>
          <a:xfrm flipV="1">
            <a:off x="653040" y="1477440"/>
            <a:ext cx="932400" cy="66960"/>
          </a:xfrm>
          <a:prstGeom prst="roundRect">
            <a:avLst>
              <a:gd name="adj" fmla="val 24145"/>
            </a:avLst>
          </a:prstGeom>
          <a:gradFill rotWithShape="0">
            <a:gsLst>
              <a:gs pos="0">
                <a:schemeClr val="accent1"/>
              </a:gs>
              <a:gs pos="100000">
                <a:srgbClr val="018953"/>
              </a:gs>
            </a:gsLst>
            <a:lin ang="0"/>
          </a:gradFill>
          <a:ln>
            <a:noFill/>
          </a:ln>
        </p:spPr>
        <p:style>
          <a:lnRef idx="2">
            <a:schemeClr val="accent1">
              <a:shade val="50000"/>
            </a:schemeClr>
          </a:lnRef>
          <a:fillRef idx="1">
            <a:schemeClr val="accent1"/>
          </a:fillRef>
          <a:effectRef idx="0">
            <a:schemeClr val="accent1"/>
          </a:effectRef>
          <a:fontRef idx="minor"/>
        </p:style>
      </p:sp>
      <p:grpSp>
        <p:nvGrpSpPr>
          <p:cNvPr id="306" name="Group 3"/>
          <p:cNvGrpSpPr/>
          <p:nvPr/>
        </p:nvGrpSpPr>
        <p:grpSpPr>
          <a:xfrm>
            <a:off x="4718880" y="665640"/>
            <a:ext cx="6932160" cy="966600"/>
            <a:chOff x="4718880" y="665640"/>
            <a:chExt cx="6932160" cy="966600"/>
          </a:xfrm>
        </p:grpSpPr>
        <p:sp>
          <p:nvSpPr>
            <p:cNvPr id="307" name="CustomShape 4"/>
            <p:cNvSpPr/>
            <p:nvPr/>
          </p:nvSpPr>
          <p:spPr>
            <a:xfrm>
              <a:off x="4718880" y="665640"/>
              <a:ext cx="5928480" cy="33516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lnSpc>
                  <a:spcPct val="100000"/>
                </a:lnSpc>
                <a:buClr>
                  <a:srgbClr val="AAB115"/>
                </a:buClr>
                <a:buFont typeface="Wingdings" charset="2"/>
                <a:buChar char=""/>
              </a:pPr>
              <a:r>
                <a:rPr lang="en-US" sz="1600" b="1" strike="noStrike" spc="-1">
                  <a:solidFill>
                    <a:srgbClr val="AAB115"/>
                  </a:solidFill>
                  <a:latin typeface="Lato"/>
                  <a:ea typeface="Lato"/>
                </a:rPr>
                <a:t>Class Has Too Many Dependencies</a:t>
              </a:r>
              <a:endParaRPr lang="en-US" sz="1600" b="0" strike="noStrike" spc="-1">
                <a:latin typeface="Arial"/>
              </a:endParaRPr>
            </a:p>
          </p:txBody>
        </p:sp>
        <p:sp>
          <p:nvSpPr>
            <p:cNvPr id="308" name="CustomShape 5"/>
            <p:cNvSpPr/>
            <p:nvPr/>
          </p:nvSpPr>
          <p:spPr>
            <a:xfrm>
              <a:off x="4718880" y="906480"/>
              <a:ext cx="6932160" cy="72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114000"/>
                </a:lnSpc>
                <a:spcBef>
                  <a:spcPts val="1001"/>
                </a:spcBef>
                <a:buClr>
                  <a:srgbClr val="A6A6A6"/>
                </a:buClr>
                <a:buFont typeface="Arial"/>
                <a:buChar char="•"/>
              </a:pPr>
              <a:r>
                <a:rPr lang="en-US" sz="1200" b="0" strike="noStrike" spc="-1">
                  <a:solidFill>
                    <a:srgbClr val="A6A6A6"/>
                  </a:solidFill>
                  <a:latin typeface="Calibri"/>
                </a:rPr>
                <a:t>A constructor with too many input parameters implies many dependencies (hopefully you do inject dependencies). Another way too see many dependencies is by the test class.</a:t>
              </a:r>
              <a:r>
                <a:t/>
              </a:r>
              <a:br/>
              <a:r>
                <a:rPr lang="en-US" sz="1200" b="0" strike="noStrike" spc="-1">
                  <a:solidFill>
                    <a:srgbClr val="A6A6A6"/>
                  </a:solidFill>
                  <a:latin typeface="Calibri"/>
                </a:rPr>
                <a:t>If you need to mock too many objects, it usually means breaking the SRP.</a:t>
              </a:r>
              <a:endParaRPr lang="en-US" sz="1200" b="0" strike="noStrike" spc="-1">
                <a:latin typeface="Arial"/>
              </a:endParaRPr>
            </a:p>
          </p:txBody>
        </p:sp>
      </p:grpSp>
      <p:grpSp>
        <p:nvGrpSpPr>
          <p:cNvPr id="309" name="Group 6"/>
          <p:cNvGrpSpPr/>
          <p:nvPr/>
        </p:nvGrpSpPr>
        <p:grpSpPr>
          <a:xfrm>
            <a:off x="6915600" y="4067640"/>
            <a:ext cx="5556240" cy="833760"/>
            <a:chOff x="6915600" y="4067640"/>
            <a:chExt cx="5556240" cy="833760"/>
          </a:xfrm>
        </p:grpSpPr>
        <p:sp>
          <p:nvSpPr>
            <p:cNvPr id="310" name="CustomShape 7"/>
            <p:cNvSpPr/>
            <p:nvPr/>
          </p:nvSpPr>
          <p:spPr>
            <a:xfrm>
              <a:off x="6915600" y="4067640"/>
              <a:ext cx="4401720" cy="33516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lnSpc>
                  <a:spcPct val="100000"/>
                </a:lnSpc>
                <a:buClr>
                  <a:srgbClr val="DD89D9"/>
                </a:buClr>
                <a:buFont typeface="Wingdings" charset="2"/>
                <a:buChar char=""/>
              </a:pPr>
              <a:r>
                <a:rPr lang="en-US" sz="1600" b="1" strike="noStrike" spc="-1">
                  <a:solidFill>
                    <a:srgbClr val="DD89D9"/>
                  </a:solidFill>
                  <a:latin typeface="Lato"/>
                  <a:ea typeface="Lato"/>
                </a:rPr>
                <a:t>Shotgun effect</a:t>
              </a:r>
              <a:endParaRPr lang="en-US" sz="1600" b="0" strike="noStrike" spc="-1">
                <a:latin typeface="Arial"/>
              </a:endParaRPr>
            </a:p>
          </p:txBody>
        </p:sp>
        <p:sp>
          <p:nvSpPr>
            <p:cNvPr id="311" name="CustomShape 8"/>
            <p:cNvSpPr/>
            <p:nvPr/>
          </p:nvSpPr>
          <p:spPr>
            <a:xfrm>
              <a:off x="6915600" y="4312440"/>
              <a:ext cx="5556240" cy="588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114000"/>
                </a:lnSpc>
                <a:spcBef>
                  <a:spcPts val="1001"/>
                </a:spcBef>
                <a:buClr>
                  <a:srgbClr val="A6A6A6"/>
                </a:buClr>
                <a:buFont typeface="Arial"/>
                <a:buChar char="•"/>
              </a:pPr>
              <a:r>
                <a:rPr lang="en-US" sz="1200" b="0" strike="noStrike" spc="-1">
                  <a:solidFill>
                    <a:srgbClr val="A6A6A6"/>
                  </a:solidFill>
                  <a:latin typeface="Calibri"/>
                </a:rPr>
                <a:t>If a small change makes a big ripple in your code. If you need to change many locations it might suggest, among other smells, that the SRP is broken.</a:t>
              </a:r>
              <a:endParaRPr lang="en-US" sz="1200" b="0" strike="noStrike" spc="-1">
                <a:latin typeface="Arial"/>
              </a:endParaRPr>
            </a:p>
          </p:txBody>
        </p:sp>
      </p:grpSp>
      <p:grpSp>
        <p:nvGrpSpPr>
          <p:cNvPr id="312" name="Group 9"/>
          <p:cNvGrpSpPr/>
          <p:nvPr/>
        </p:nvGrpSpPr>
        <p:grpSpPr>
          <a:xfrm>
            <a:off x="6561000" y="3243240"/>
            <a:ext cx="5603400" cy="1003320"/>
            <a:chOff x="6561000" y="3243240"/>
            <a:chExt cx="5603400" cy="1003320"/>
          </a:xfrm>
        </p:grpSpPr>
        <p:sp>
          <p:nvSpPr>
            <p:cNvPr id="313" name="CustomShape 10"/>
            <p:cNvSpPr/>
            <p:nvPr/>
          </p:nvSpPr>
          <p:spPr>
            <a:xfrm>
              <a:off x="6561000" y="3243240"/>
              <a:ext cx="4755600" cy="33516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lnSpc>
                  <a:spcPct val="100000"/>
                </a:lnSpc>
                <a:buClr>
                  <a:srgbClr val="A6A6A6"/>
                </a:buClr>
                <a:buFont typeface="Wingdings" charset="2"/>
                <a:buChar char=""/>
              </a:pPr>
              <a:r>
                <a:rPr lang="en-US" sz="1600" b="1" strike="noStrike" spc="-1">
                  <a:solidFill>
                    <a:srgbClr val="A6A6A6"/>
                  </a:solidFill>
                  <a:latin typeface="Lato"/>
                  <a:ea typeface="Lato"/>
                </a:rPr>
                <a:t>Change In One Place Breaks Another</a:t>
              </a:r>
              <a:endParaRPr lang="en-US" sz="1600" b="0" strike="noStrike" spc="-1">
                <a:latin typeface="Arial"/>
              </a:endParaRPr>
            </a:p>
          </p:txBody>
        </p:sp>
        <p:sp>
          <p:nvSpPr>
            <p:cNvPr id="314" name="CustomShape 11"/>
            <p:cNvSpPr/>
            <p:nvPr/>
          </p:nvSpPr>
          <p:spPr>
            <a:xfrm>
              <a:off x="6561000" y="3520800"/>
              <a:ext cx="5603400" cy="72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90000"/>
                </a:lnSpc>
                <a:spcBef>
                  <a:spcPts val="1001"/>
                </a:spcBef>
                <a:buClr>
                  <a:srgbClr val="A6A6A6"/>
                </a:buClr>
                <a:buFont typeface="Arial"/>
                <a:buChar char="•"/>
              </a:pPr>
              <a:r>
                <a:rPr lang="en-US" sz="1200" b="0" strike="noStrike" spc="-1">
                  <a:solidFill>
                    <a:srgbClr val="A6A6A6"/>
                  </a:solidFill>
                  <a:latin typeface="Calibri"/>
                </a:rPr>
                <a:t>If a change in the code to add a new feature or simply refactor broke a test which seems unrelated, it might suggest a breaking the SRP.</a:t>
              </a:r>
              <a:endParaRPr lang="en-US" sz="1200" b="0" strike="noStrike" spc="-1">
                <a:latin typeface="Arial"/>
              </a:endParaRPr>
            </a:p>
          </p:txBody>
        </p:sp>
      </p:grpSp>
      <p:grpSp>
        <p:nvGrpSpPr>
          <p:cNvPr id="315" name="Group 12"/>
          <p:cNvGrpSpPr/>
          <p:nvPr/>
        </p:nvGrpSpPr>
        <p:grpSpPr>
          <a:xfrm>
            <a:off x="6561000" y="2451600"/>
            <a:ext cx="5139360" cy="651240"/>
            <a:chOff x="6561000" y="2451600"/>
            <a:chExt cx="5139360" cy="651240"/>
          </a:xfrm>
        </p:grpSpPr>
        <p:sp>
          <p:nvSpPr>
            <p:cNvPr id="316" name="CustomShape 13"/>
            <p:cNvSpPr/>
            <p:nvPr/>
          </p:nvSpPr>
          <p:spPr>
            <a:xfrm>
              <a:off x="6561000" y="2451600"/>
              <a:ext cx="4400640" cy="33516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lnSpc>
                  <a:spcPct val="100000"/>
                </a:lnSpc>
                <a:buClr>
                  <a:srgbClr val="018953"/>
                </a:buClr>
                <a:buFont typeface="Wingdings" charset="2"/>
                <a:buChar char=""/>
              </a:pPr>
              <a:r>
                <a:rPr lang="en-US" sz="1600" b="1" strike="noStrike" spc="-1">
                  <a:solidFill>
                    <a:srgbClr val="018953"/>
                  </a:solidFill>
                  <a:latin typeface="Lato"/>
                  <a:ea typeface="Lato"/>
                </a:rPr>
                <a:t>Class / Method is Long</a:t>
              </a:r>
              <a:endParaRPr lang="en-US" sz="1600" b="0" strike="noStrike" spc="-1">
                <a:latin typeface="Arial"/>
              </a:endParaRPr>
            </a:p>
          </p:txBody>
        </p:sp>
        <p:sp>
          <p:nvSpPr>
            <p:cNvPr id="317" name="CustomShape 14"/>
            <p:cNvSpPr/>
            <p:nvPr/>
          </p:nvSpPr>
          <p:spPr>
            <a:xfrm>
              <a:off x="6561000" y="2691000"/>
              <a:ext cx="5139360" cy="411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114000"/>
                </a:lnSpc>
                <a:spcBef>
                  <a:spcPts val="1001"/>
                </a:spcBef>
                <a:buClr>
                  <a:srgbClr val="A6A6A6"/>
                </a:buClr>
                <a:buFont typeface="Arial"/>
                <a:buChar char="•"/>
              </a:pPr>
              <a:r>
                <a:rPr lang="en-US" sz="1200" b="0" strike="noStrike" spc="-1">
                  <a:solidFill>
                    <a:srgbClr val="A6A6A6"/>
                  </a:solidFill>
                  <a:latin typeface="Calibri"/>
                </a:rPr>
                <a:t>If a method is long, it might suggest it does too much. Same goes for a class.</a:t>
              </a:r>
              <a:endParaRPr lang="en-US" sz="1200" b="0" strike="noStrike" spc="-1">
                <a:latin typeface="Arial"/>
              </a:endParaRPr>
            </a:p>
          </p:txBody>
        </p:sp>
      </p:grpSp>
      <p:grpSp>
        <p:nvGrpSpPr>
          <p:cNvPr id="318" name="Group 15"/>
          <p:cNvGrpSpPr/>
          <p:nvPr/>
        </p:nvGrpSpPr>
        <p:grpSpPr>
          <a:xfrm>
            <a:off x="233640" y="2464920"/>
            <a:ext cx="6327000" cy="824760"/>
            <a:chOff x="233640" y="2464920"/>
            <a:chExt cx="6327000" cy="824760"/>
          </a:xfrm>
        </p:grpSpPr>
        <p:sp>
          <p:nvSpPr>
            <p:cNvPr id="319" name="CustomShape 16"/>
            <p:cNvSpPr/>
            <p:nvPr/>
          </p:nvSpPr>
          <p:spPr>
            <a:xfrm>
              <a:off x="233640" y="2464920"/>
              <a:ext cx="5410800" cy="33444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lnSpc>
                  <a:spcPct val="100000"/>
                </a:lnSpc>
                <a:buClr>
                  <a:srgbClr val="E4F075"/>
                </a:buClr>
                <a:buFont typeface="Wingdings" charset="2"/>
                <a:buChar char=""/>
              </a:pPr>
              <a:r>
                <a:rPr lang="en-US" sz="1600" b="1" strike="noStrike" spc="-1">
                  <a:solidFill>
                    <a:srgbClr val="E4F075"/>
                  </a:solidFill>
                  <a:latin typeface="Lato"/>
                  <a:ea typeface="Lato"/>
                </a:rPr>
                <a:t>The Test Class Becomes Too Complicated</a:t>
              </a:r>
              <a:endParaRPr lang="en-US" sz="1600" b="0" strike="noStrike" spc="-1">
                <a:latin typeface="Arial"/>
              </a:endParaRPr>
            </a:p>
          </p:txBody>
        </p:sp>
        <p:sp>
          <p:nvSpPr>
            <p:cNvPr id="320" name="CustomShape 17"/>
            <p:cNvSpPr/>
            <p:nvPr/>
          </p:nvSpPr>
          <p:spPr>
            <a:xfrm>
              <a:off x="233640" y="2676600"/>
              <a:ext cx="6327000" cy="613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90000"/>
                </a:lnSpc>
                <a:spcBef>
                  <a:spcPts val="1001"/>
                </a:spcBef>
                <a:buClr>
                  <a:srgbClr val="A6A6A6"/>
                </a:buClr>
                <a:buFont typeface="Arial"/>
                <a:buChar char="•"/>
              </a:pPr>
              <a:r>
                <a:rPr lang="en-US" sz="1200" b="0" strike="noStrike" spc="-1">
                  <a:solidFill>
                    <a:srgbClr val="A6A6A6"/>
                  </a:solidFill>
                  <a:latin typeface="Calibri"/>
                </a:rPr>
                <a:t>If the test has too many variants, it might suggest that the class has too many responsibilities.</a:t>
              </a:r>
              <a:r>
                <a:t/>
              </a:r>
              <a:br/>
              <a:r>
                <a:rPr lang="en-US" sz="1200" b="0" strike="noStrike" spc="-1">
                  <a:solidFill>
                    <a:srgbClr val="A6A6A6"/>
                  </a:solidFill>
                  <a:latin typeface="Calibri"/>
                </a:rPr>
                <a:t>It might suggest that some methods do too much.</a:t>
              </a:r>
              <a:endParaRPr lang="en-US" sz="1200" b="0" strike="noStrike" spc="-1">
                <a:latin typeface="Arial"/>
              </a:endParaRPr>
            </a:p>
          </p:txBody>
        </p:sp>
      </p:grpSp>
      <p:grpSp>
        <p:nvGrpSpPr>
          <p:cNvPr id="321" name="Group 18"/>
          <p:cNvGrpSpPr/>
          <p:nvPr/>
        </p:nvGrpSpPr>
        <p:grpSpPr>
          <a:xfrm>
            <a:off x="233640" y="3156480"/>
            <a:ext cx="5488200" cy="722520"/>
            <a:chOff x="233640" y="3156480"/>
            <a:chExt cx="5488200" cy="722520"/>
          </a:xfrm>
        </p:grpSpPr>
        <p:sp>
          <p:nvSpPr>
            <p:cNvPr id="322" name="CustomShape 19"/>
            <p:cNvSpPr/>
            <p:nvPr/>
          </p:nvSpPr>
          <p:spPr>
            <a:xfrm>
              <a:off x="233640" y="3156480"/>
              <a:ext cx="5065560" cy="33516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lnSpc>
                  <a:spcPct val="100000"/>
                </a:lnSpc>
                <a:buClr>
                  <a:srgbClr val="018953"/>
                </a:buClr>
                <a:buFont typeface="Wingdings" charset="2"/>
                <a:buChar char=""/>
              </a:pPr>
              <a:r>
                <a:rPr lang="en-US" sz="1600" b="1" strike="noStrike" spc="-1" dirty="0">
                  <a:solidFill>
                    <a:srgbClr val="018953"/>
                  </a:solidFill>
                  <a:latin typeface="Lato"/>
                  <a:ea typeface="Lato"/>
                </a:rPr>
                <a:t>Descriptive Naming</a:t>
              </a:r>
              <a:endParaRPr lang="en-US" sz="1600" b="0" strike="noStrike" spc="-1" dirty="0">
                <a:latin typeface="Arial"/>
              </a:endParaRPr>
            </a:p>
          </p:txBody>
        </p:sp>
        <p:sp>
          <p:nvSpPr>
            <p:cNvPr id="323" name="CustomShape 20"/>
            <p:cNvSpPr/>
            <p:nvPr/>
          </p:nvSpPr>
          <p:spPr>
            <a:xfrm>
              <a:off x="233640" y="3422880"/>
              <a:ext cx="5488200" cy="456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114000"/>
                </a:lnSpc>
                <a:spcBef>
                  <a:spcPts val="1001"/>
                </a:spcBef>
                <a:buClr>
                  <a:srgbClr val="A6A6A6"/>
                </a:buClr>
                <a:buFont typeface="Arial"/>
                <a:buChar char="•"/>
              </a:pPr>
              <a:r>
                <a:rPr lang="en-US" sz="1200" b="0" strike="noStrike" spc="-1" dirty="0">
                  <a:solidFill>
                    <a:srgbClr val="A6A6A6"/>
                  </a:solidFill>
                  <a:latin typeface="Calibri"/>
                </a:rPr>
                <a:t>If you need to describe what your class / method / package is using with the </a:t>
              </a:r>
              <a:r>
                <a:rPr lang="en-US" sz="1200" b="0" i="1" strike="noStrike" spc="-1" dirty="0">
                  <a:solidFill>
                    <a:srgbClr val="A6A6A6"/>
                  </a:solidFill>
                  <a:latin typeface="Calibri"/>
                </a:rPr>
                <a:t>AND</a:t>
              </a:r>
              <a:r>
                <a:rPr lang="en-US" sz="1200" b="0" strike="noStrike" spc="-1" dirty="0">
                  <a:solidFill>
                    <a:srgbClr val="A6A6A6"/>
                  </a:solidFill>
                  <a:latin typeface="Calibri"/>
                </a:rPr>
                <a:t> world, it probably breaks the SRP.</a:t>
              </a:r>
              <a:endParaRPr lang="en-US" sz="1200" b="0" strike="noStrike" spc="-1" dirty="0">
                <a:latin typeface="Arial"/>
              </a:endParaRPr>
            </a:p>
          </p:txBody>
        </p:sp>
      </p:grpSp>
      <p:sp>
        <p:nvSpPr>
          <p:cNvPr id="328" name="CustomShape 25"/>
          <p:cNvSpPr/>
          <p:nvPr/>
        </p:nvSpPr>
        <p:spPr>
          <a:xfrm>
            <a:off x="10677240" y="6468480"/>
            <a:ext cx="137448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BFBFBF"/>
                </a:solidFill>
                <a:latin typeface="PT Mono"/>
                <a:ea typeface="PT Mono"/>
              </a:rPr>
              <a:t>www.seavus.com</a:t>
            </a:r>
            <a:endParaRPr lang="en-US" sz="1000" b="0" strike="noStrike" spc="-1">
              <a:latin typeface="Arial"/>
            </a:endParaRPr>
          </a:p>
        </p:txBody>
      </p:sp>
      <p:grpSp>
        <p:nvGrpSpPr>
          <p:cNvPr id="329" name="Group 26"/>
          <p:cNvGrpSpPr/>
          <p:nvPr/>
        </p:nvGrpSpPr>
        <p:grpSpPr>
          <a:xfrm>
            <a:off x="4871520" y="1850760"/>
            <a:ext cx="7112880" cy="793440"/>
            <a:chOff x="4871520" y="1850760"/>
            <a:chExt cx="7112880" cy="793440"/>
          </a:xfrm>
        </p:grpSpPr>
        <p:sp>
          <p:nvSpPr>
            <p:cNvPr id="330" name="CustomShape 27"/>
            <p:cNvSpPr/>
            <p:nvPr/>
          </p:nvSpPr>
          <p:spPr>
            <a:xfrm>
              <a:off x="4871520" y="1850760"/>
              <a:ext cx="5634360" cy="33444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lnSpc>
                  <a:spcPct val="100000"/>
                </a:lnSpc>
                <a:buClr>
                  <a:srgbClr val="ADD294"/>
                </a:buClr>
                <a:buFont typeface="Wingdings" charset="2"/>
                <a:buChar char=""/>
              </a:pPr>
              <a:r>
                <a:rPr lang="en-US" sz="1600" b="1" strike="noStrike" spc="-1">
                  <a:solidFill>
                    <a:srgbClr val="ADD294"/>
                  </a:solidFill>
                  <a:latin typeface="Lato"/>
                  <a:ea typeface="Lato"/>
                </a:rPr>
                <a:t>Method Has Too Many Parameters</a:t>
              </a:r>
              <a:endParaRPr lang="en-US" sz="1600" b="0" strike="noStrike" spc="-1">
                <a:latin typeface="Arial"/>
              </a:endParaRPr>
            </a:p>
          </p:txBody>
        </p:sp>
        <p:sp>
          <p:nvSpPr>
            <p:cNvPr id="331" name="CustomShape 28"/>
            <p:cNvSpPr/>
            <p:nvPr/>
          </p:nvSpPr>
          <p:spPr>
            <a:xfrm>
              <a:off x="4871520" y="2055240"/>
              <a:ext cx="7112880" cy="588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114000"/>
                </a:lnSpc>
                <a:spcBef>
                  <a:spcPts val="1001"/>
                </a:spcBef>
                <a:buClr>
                  <a:srgbClr val="BFBFBF"/>
                </a:buClr>
                <a:buFont typeface="Arial"/>
                <a:buChar char="•"/>
              </a:pPr>
              <a:r>
                <a:rPr lang="en-US" sz="1200" b="0" strike="noStrike" spc="-1">
                  <a:solidFill>
                    <a:srgbClr val="BFBFBF"/>
                  </a:solidFill>
                  <a:latin typeface="Calibri Light"/>
                </a:rPr>
                <a:t>Same as the class’s smell. Think of the method’s parameters as dependencies.</a:t>
              </a:r>
              <a:endParaRPr lang="en-US" sz="1200" b="0" strike="noStrike" spc="-1">
                <a:latin typeface="Arial"/>
              </a:endParaRPr>
            </a:p>
          </p:txBody>
        </p:sp>
      </p:gr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304"/>
                                        </p:tgtEl>
                                        <p:attrNameLst>
                                          <p:attrName>style.visibility</p:attrName>
                                        </p:attrNameLst>
                                      </p:cBhvr>
                                      <p:to>
                                        <p:strVal val="visible"/>
                                      </p:to>
                                    </p:set>
                                    <p:animEffect transition="in" filter="fade">
                                      <p:cBhvr additive="repl">
                                        <p:cTn id="7" dur="500"/>
                                        <p:tgtEl>
                                          <p:spTgt spid="30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5"/>
                                        </p:tgtEl>
                                        <p:attrNameLst>
                                          <p:attrName>style.visibility</p:attrName>
                                        </p:attrNameLst>
                                      </p:cBhvr>
                                      <p:to>
                                        <p:strVal val="visible"/>
                                      </p:to>
                                    </p:set>
                                    <p:animEffect transition="in" filter="wipe(left)">
                                      <p:cBhvr additive="repl">
                                        <p:cTn id="11" dur="500"/>
                                        <p:tgtEl>
                                          <p:spTgt spid="30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06"/>
                                        </p:tgtEl>
                                        <p:attrNameLst>
                                          <p:attrName>style.visibility</p:attrName>
                                        </p:attrNameLst>
                                      </p:cBhvr>
                                      <p:to>
                                        <p:strVal val="visible"/>
                                      </p:to>
                                    </p:set>
                                    <p:animEffect transition="in" filter="wipe(left)">
                                      <p:cBhvr additive="repl">
                                        <p:cTn id="15" dur="750"/>
                                        <p:tgtEl>
                                          <p:spTgt spid="306"/>
                                        </p:tgtEl>
                                      </p:cBhvr>
                                    </p:animEffect>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09"/>
                                        </p:tgtEl>
                                        <p:attrNameLst>
                                          <p:attrName>style.visibility</p:attrName>
                                        </p:attrNameLst>
                                      </p:cBhvr>
                                      <p:to>
                                        <p:strVal val="visible"/>
                                      </p:to>
                                    </p:set>
                                    <p:animEffect transition="in" filter="wipe(left)">
                                      <p:cBhvr additive="repl">
                                        <p:cTn id="19" dur="750"/>
                                        <p:tgtEl>
                                          <p:spTgt spid="309"/>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312"/>
                                        </p:tgtEl>
                                        <p:attrNameLst>
                                          <p:attrName>style.visibility</p:attrName>
                                        </p:attrNameLst>
                                      </p:cBhvr>
                                      <p:to>
                                        <p:strVal val="visible"/>
                                      </p:to>
                                    </p:set>
                                    <p:animEffect transition="in" filter="wipe(left)">
                                      <p:cBhvr additive="repl">
                                        <p:cTn id="23" dur="750"/>
                                        <p:tgtEl>
                                          <p:spTgt spid="312"/>
                                        </p:tgtEl>
                                      </p:cBhvr>
                                    </p:animEffect>
                                  </p:childTnLst>
                                </p:cTn>
                              </p:par>
                            </p:childTnLst>
                          </p:cTn>
                        </p:par>
                        <p:par>
                          <p:cTn id="24" fill="hold">
                            <p:stCondLst>
                              <p:cond delay="3250"/>
                            </p:stCondLst>
                            <p:childTnLst>
                              <p:par>
                                <p:cTn id="25" presetID="22" presetClass="entr" presetSubtype="8" fill="hold" nodeType="afterEffect">
                                  <p:stCondLst>
                                    <p:cond delay="0"/>
                                  </p:stCondLst>
                                  <p:childTnLst>
                                    <p:set>
                                      <p:cBhvr>
                                        <p:cTn id="26" dur="1" fill="hold">
                                          <p:stCondLst>
                                            <p:cond delay="0"/>
                                          </p:stCondLst>
                                        </p:cTn>
                                        <p:tgtEl>
                                          <p:spTgt spid="315"/>
                                        </p:tgtEl>
                                        <p:attrNameLst>
                                          <p:attrName>style.visibility</p:attrName>
                                        </p:attrNameLst>
                                      </p:cBhvr>
                                      <p:to>
                                        <p:strVal val="visible"/>
                                      </p:to>
                                    </p:set>
                                    <p:animEffect transition="in" filter="wipe(left)">
                                      <p:cBhvr additive="repl">
                                        <p:cTn id="27" dur="750"/>
                                        <p:tgtEl>
                                          <p:spTgt spid="315"/>
                                        </p:tgtEl>
                                      </p:cBhvr>
                                    </p:animEffect>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318"/>
                                        </p:tgtEl>
                                        <p:attrNameLst>
                                          <p:attrName>style.visibility</p:attrName>
                                        </p:attrNameLst>
                                      </p:cBhvr>
                                      <p:to>
                                        <p:strVal val="visible"/>
                                      </p:to>
                                    </p:set>
                                    <p:animEffect transition="in" filter="wipe(left)">
                                      <p:cBhvr additive="repl">
                                        <p:cTn id="31" dur="750"/>
                                        <p:tgtEl>
                                          <p:spTgt spid="318"/>
                                        </p:tgtEl>
                                      </p:cBhvr>
                                    </p:animEffect>
                                  </p:childTnLst>
                                </p:cTn>
                              </p:par>
                            </p:childTnLst>
                          </p:cTn>
                        </p:par>
                        <p:par>
                          <p:cTn id="32" fill="hold">
                            <p:stCondLst>
                              <p:cond delay="4750"/>
                            </p:stCondLst>
                            <p:childTnLst>
                              <p:par>
                                <p:cTn id="33" presetID="22" presetClass="entr" presetSubtype="8" fill="hold" nodeType="afterEffect">
                                  <p:stCondLst>
                                    <p:cond delay="0"/>
                                  </p:stCondLst>
                                  <p:childTnLst>
                                    <p:set>
                                      <p:cBhvr>
                                        <p:cTn id="34" dur="1" fill="hold">
                                          <p:stCondLst>
                                            <p:cond delay="0"/>
                                          </p:stCondLst>
                                        </p:cTn>
                                        <p:tgtEl>
                                          <p:spTgt spid="321"/>
                                        </p:tgtEl>
                                        <p:attrNameLst>
                                          <p:attrName>style.visibility</p:attrName>
                                        </p:attrNameLst>
                                      </p:cBhvr>
                                      <p:to>
                                        <p:strVal val="visible"/>
                                      </p:to>
                                    </p:set>
                                    <p:animEffect transition="in" filter="wipe(left)">
                                      <p:cBhvr additive="repl">
                                        <p:cTn id="35" dur="750"/>
                                        <p:tgtEl>
                                          <p:spTgt spid="321"/>
                                        </p:tgtEl>
                                      </p:cBhvr>
                                    </p:animEffect>
                                  </p:childTnLst>
                                </p:cTn>
                              </p:par>
                            </p:childTnLst>
                          </p:cTn>
                        </p:par>
                        <p:par>
                          <p:cTn id="36" fill="hold">
                            <p:stCondLst>
                              <p:cond delay="5500"/>
                            </p:stCondLst>
                            <p:childTnLst>
                              <p:par>
                                <p:cTn id="37" presetID="22" presetClass="entr" presetSubtype="8" fill="hold" nodeType="afterEffect">
                                  <p:stCondLst>
                                    <p:cond delay="0"/>
                                  </p:stCondLst>
                                  <p:childTnLst>
                                    <p:set>
                                      <p:cBhvr>
                                        <p:cTn id="38" dur="1" fill="hold">
                                          <p:stCondLst>
                                            <p:cond delay="0"/>
                                          </p:stCondLst>
                                        </p:cTn>
                                        <p:tgtEl>
                                          <p:spTgt spid="329"/>
                                        </p:tgtEl>
                                        <p:attrNameLst>
                                          <p:attrName>style.visibility</p:attrName>
                                        </p:attrNameLst>
                                      </p:cBhvr>
                                      <p:to>
                                        <p:strVal val="visible"/>
                                      </p:to>
                                    </p:set>
                                    <p:animEffect transition="in" filter="wipe(left)">
                                      <p:cBhvr additive="repl">
                                        <p:cTn id="39" dur="750"/>
                                        <p:tgtEl>
                                          <p:spTgt spid="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 name="Picture Placeholder 3"/>
          <p:cNvPicPr/>
          <p:nvPr/>
        </p:nvPicPr>
        <p:blipFill>
          <a:blip r:embed="rId2"/>
          <a:srcRect t="7796" b="7796"/>
          <a:stretch/>
        </p:blipFill>
        <p:spPr>
          <a:xfrm>
            <a:off x="240" y="360"/>
            <a:ext cx="12191760" cy="6857640"/>
          </a:xfrm>
          <a:prstGeom prst="rect">
            <a:avLst/>
          </a:prstGeom>
          <a:ln>
            <a:noFill/>
          </a:ln>
        </p:spPr>
      </p:pic>
      <p:sp>
        <p:nvSpPr>
          <p:cNvPr id="300" name="CustomShape 1"/>
          <p:cNvSpPr/>
          <p:nvPr/>
        </p:nvSpPr>
        <p:spPr>
          <a:xfrm rot="5400000" flipH="1" flipV="1">
            <a:off x="5258160" y="-76680"/>
            <a:ext cx="6857640" cy="700992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p:style>
      </p:sp>
      <p:sp>
        <p:nvSpPr>
          <p:cNvPr id="301" name="CustomShape 2"/>
          <p:cNvSpPr/>
          <p:nvPr/>
        </p:nvSpPr>
        <p:spPr>
          <a:xfrm>
            <a:off x="10466640" y="3683160"/>
            <a:ext cx="1168560" cy="11876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7200" b="1" strike="noStrike" spc="-1" dirty="0" smtClean="0">
                <a:solidFill>
                  <a:srgbClr val="018953"/>
                </a:solidFill>
                <a:latin typeface="Lato"/>
                <a:ea typeface="Lato"/>
              </a:rPr>
              <a:t>05</a:t>
            </a:r>
            <a:endParaRPr lang="en-US" sz="7200" b="0" strike="noStrike" spc="-1" dirty="0">
              <a:latin typeface="Arial"/>
            </a:endParaRPr>
          </a:p>
        </p:txBody>
      </p:sp>
      <p:sp>
        <p:nvSpPr>
          <p:cNvPr id="302" name="CustomShape 3"/>
          <p:cNvSpPr/>
          <p:nvPr/>
        </p:nvSpPr>
        <p:spPr>
          <a:xfrm>
            <a:off x="6268320" y="4870800"/>
            <a:ext cx="5211720" cy="8823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r"/>
            <a:r>
              <a:rPr lang="en-US" sz="2800" b="1" spc="-1" dirty="0">
                <a:solidFill>
                  <a:srgbClr val="FFFFFF"/>
                </a:solidFill>
                <a:latin typeface="Calibri"/>
              </a:rPr>
              <a:t>How to make the design </a:t>
            </a:r>
            <a:endParaRPr lang="en-US" sz="2800" b="1" spc="-1" dirty="0" smtClean="0">
              <a:solidFill>
                <a:srgbClr val="FFFFFF"/>
              </a:solidFill>
              <a:latin typeface="Calibri"/>
            </a:endParaRPr>
          </a:p>
          <a:p>
            <a:pPr algn="r"/>
            <a:r>
              <a:rPr lang="en-US" sz="2800" b="1" spc="-1" dirty="0" smtClean="0">
                <a:solidFill>
                  <a:srgbClr val="FFFFFF"/>
                </a:solidFill>
                <a:latin typeface="Calibri"/>
              </a:rPr>
              <a:t>compliant </a:t>
            </a:r>
            <a:r>
              <a:rPr lang="en-US" sz="2800" b="1" spc="-1" dirty="0">
                <a:solidFill>
                  <a:srgbClr val="FFFFFF"/>
                </a:solidFill>
                <a:latin typeface="Calibri"/>
              </a:rPr>
              <a:t>with the S.R.P</a:t>
            </a:r>
            <a:r>
              <a:rPr lang="en-US" sz="2800" b="1" spc="-1" dirty="0" smtClean="0">
                <a:solidFill>
                  <a:srgbClr val="FFFFFF"/>
                </a:solidFill>
                <a:latin typeface="Calibri"/>
              </a:rPr>
              <a:t>?</a:t>
            </a:r>
            <a:endParaRPr lang="en-US" sz="2800" spc="-1" dirty="0"/>
          </a:p>
        </p:txBody>
      </p:sp>
      <p:sp>
        <p:nvSpPr>
          <p:cNvPr id="303" name="CustomShape 4"/>
          <p:cNvSpPr/>
          <p:nvPr/>
        </p:nvSpPr>
        <p:spPr>
          <a:xfrm>
            <a:off x="10413720" y="6409440"/>
            <a:ext cx="257472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FFFFFF"/>
                </a:solidFill>
                <a:latin typeface="PT Mono"/>
                <a:ea typeface="PT Mono"/>
              </a:rPr>
              <a:t>www.seavus.com</a:t>
            </a:r>
            <a:endParaRPr lang="en-US" sz="1000" b="0" strike="noStrike" spc="-1">
              <a:latin typeface="Arial"/>
            </a:endParaRPr>
          </a:p>
        </p:txBody>
      </p:sp>
    </p:spTree>
    <p:extLst>
      <p:ext uri="{BB962C8B-B14F-4D97-AF65-F5344CB8AC3E}">
        <p14:creationId xmlns:p14="http://schemas.microsoft.com/office/powerpoint/2010/main" val="268588493"/>
      </p:ext>
    </p:extLst>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300"/>
                                        </p:tgtEl>
                                        <p:attrNameLst>
                                          <p:attrName>style.visibility</p:attrName>
                                        </p:attrNameLst>
                                      </p:cBhvr>
                                      <p:to>
                                        <p:strVal val="visible"/>
                                      </p:to>
                                    </p:set>
                                    <p:anim calcmode="lin" valueType="num">
                                      <p:cBhvr additive="repl">
                                        <p:cTn id="7" dur="750" fill="hold"/>
                                        <p:tgtEl>
                                          <p:spTgt spid="300"/>
                                        </p:tgtEl>
                                        <p:attrNameLst>
                                          <p:attrName>ppt_x</p:attrName>
                                        </p:attrNameLst>
                                      </p:cBhvr>
                                      <p:tavLst>
                                        <p:tav tm="0">
                                          <p:val>
                                            <p:strVal val="1+#ppt_w/2"/>
                                          </p:val>
                                        </p:tav>
                                        <p:tav tm="100000">
                                          <p:val>
                                            <p:strVal val="#ppt_x"/>
                                          </p:val>
                                        </p:tav>
                                      </p:tavLst>
                                    </p:anim>
                                    <p:anim calcmode="lin" valueType="num">
                                      <p:cBhvr additive="repl">
                                        <p:cTn id="8" dur="750" fill="hold"/>
                                        <p:tgtEl>
                                          <p:spTgt spid="300"/>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0" presetClass="entr" fill="hold" nodeType="afterEffect">
                                  <p:stCondLst>
                                    <p:cond delay="0"/>
                                  </p:stCondLst>
                                  <p:childTnLst>
                                    <p:set>
                                      <p:cBhvr>
                                        <p:cTn id="11" dur="1" fill="hold">
                                          <p:stCondLst>
                                            <p:cond delay="0"/>
                                          </p:stCondLst>
                                        </p:cTn>
                                        <p:tgtEl>
                                          <p:spTgt spid="301"/>
                                        </p:tgtEl>
                                        <p:attrNameLst>
                                          <p:attrName>style.visibility</p:attrName>
                                        </p:attrNameLst>
                                      </p:cBhvr>
                                      <p:to>
                                        <p:strVal val="visible"/>
                                      </p:to>
                                    </p:set>
                                    <p:animEffect transition="in" filter="fade">
                                      <p:cBhvr additive="repl">
                                        <p:cTn id="12" dur="500"/>
                                        <p:tgtEl>
                                          <p:spTgt spid="301"/>
                                        </p:tgtEl>
                                      </p:cBhvr>
                                    </p:animEffect>
                                  </p:childTnLst>
                                </p:cTn>
                              </p:par>
                            </p:childTnLst>
                          </p:cTn>
                        </p:par>
                        <p:par>
                          <p:cTn id="13" fill="hold">
                            <p:stCondLst>
                              <p:cond delay="1250"/>
                            </p:stCondLst>
                            <p:childTnLst>
                              <p:par>
                                <p:cTn id="14" presetID="10" presetClass="entr" fill="hold" nodeType="afterEffect">
                                  <p:stCondLst>
                                    <p:cond delay="0"/>
                                  </p:stCondLst>
                                  <p:childTnLst>
                                    <p:set>
                                      <p:cBhvr>
                                        <p:cTn id="15" dur="1" fill="hold">
                                          <p:stCondLst>
                                            <p:cond delay="0"/>
                                          </p:stCondLst>
                                        </p:cTn>
                                        <p:tgtEl>
                                          <p:spTgt spid="302"/>
                                        </p:tgtEl>
                                        <p:attrNameLst>
                                          <p:attrName>style.visibility</p:attrName>
                                        </p:attrNameLst>
                                      </p:cBhvr>
                                      <p:to>
                                        <p:strVal val="visible"/>
                                      </p:to>
                                    </p:set>
                                    <p:animEffect transition="in" filter="fade">
                                      <p:cBhvr additive="repl">
                                        <p:cTn id="16" dur="500"/>
                                        <p:tgtEl>
                                          <p:spTgt spid="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CustomShape 1"/>
          <p:cNvSpPr/>
          <p:nvPr/>
        </p:nvSpPr>
        <p:spPr>
          <a:xfrm>
            <a:off x="553680" y="469080"/>
            <a:ext cx="1050372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3600" b="0" strike="noStrike" spc="-1" dirty="0">
                <a:solidFill>
                  <a:srgbClr val="FFFFFF"/>
                </a:solidFill>
                <a:latin typeface="Calibri"/>
              </a:rPr>
              <a:t>How to make the design </a:t>
            </a:r>
            <a:r>
              <a:rPr lang="en-US" sz="3600" b="0" strike="noStrike" spc="-1" dirty="0" smtClean="0">
                <a:solidFill>
                  <a:srgbClr val="FFFFFF"/>
                </a:solidFill>
                <a:latin typeface="Calibri"/>
              </a:rPr>
              <a:t>compliant </a:t>
            </a:r>
            <a:r>
              <a:rPr lang="en-US" sz="3600" b="0" strike="noStrike" spc="-1" dirty="0">
                <a:solidFill>
                  <a:srgbClr val="FFFFFF"/>
                </a:solidFill>
                <a:latin typeface="Calibri"/>
              </a:rPr>
              <a:t>with the S.R.P?</a:t>
            </a:r>
            <a:endParaRPr lang="en-US" sz="3600" b="0" strike="noStrike" spc="-1" dirty="0">
              <a:latin typeface="Arial"/>
            </a:endParaRPr>
          </a:p>
        </p:txBody>
      </p:sp>
      <p:sp>
        <p:nvSpPr>
          <p:cNvPr id="336" name="CustomShape 2"/>
          <p:cNvSpPr/>
          <p:nvPr/>
        </p:nvSpPr>
        <p:spPr>
          <a:xfrm flipV="1">
            <a:off x="654480" y="981000"/>
            <a:ext cx="932400" cy="66960"/>
          </a:xfrm>
          <a:prstGeom prst="roundRect">
            <a:avLst>
              <a:gd name="adj" fmla="val 24145"/>
            </a:avLst>
          </a:prstGeom>
          <a:gradFill rotWithShape="0">
            <a:gsLst>
              <a:gs pos="0">
                <a:schemeClr val="accent1"/>
              </a:gs>
              <a:gs pos="100000">
                <a:srgbClr val="018953"/>
              </a:gs>
            </a:gsLst>
            <a:lin ang="0"/>
          </a:gradFill>
          <a:ln>
            <a:noFill/>
          </a:ln>
        </p:spPr>
        <p:style>
          <a:lnRef idx="2">
            <a:schemeClr val="accent1">
              <a:shade val="50000"/>
            </a:schemeClr>
          </a:lnRef>
          <a:fillRef idx="1">
            <a:schemeClr val="accent1"/>
          </a:fillRef>
          <a:effectRef idx="0">
            <a:schemeClr val="accent1"/>
          </a:effectRef>
          <a:fontRef idx="minor"/>
        </p:style>
      </p:sp>
      <p:grpSp>
        <p:nvGrpSpPr>
          <p:cNvPr id="337" name="Group 3"/>
          <p:cNvGrpSpPr/>
          <p:nvPr/>
        </p:nvGrpSpPr>
        <p:grpSpPr>
          <a:xfrm>
            <a:off x="1401120" y="1229760"/>
            <a:ext cx="10069920" cy="966600"/>
            <a:chOff x="1401120" y="1229760"/>
            <a:chExt cx="10069920" cy="966600"/>
          </a:xfrm>
        </p:grpSpPr>
        <p:sp>
          <p:nvSpPr>
            <p:cNvPr id="338" name="CustomShape 4"/>
            <p:cNvSpPr/>
            <p:nvPr/>
          </p:nvSpPr>
          <p:spPr>
            <a:xfrm>
              <a:off x="1401120" y="1229760"/>
              <a:ext cx="8611560" cy="33516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lnSpc>
                  <a:spcPct val="100000"/>
                </a:lnSpc>
                <a:buClr>
                  <a:srgbClr val="FFFF00"/>
                </a:buClr>
                <a:buFont typeface="Wingdings" charset="2"/>
                <a:buChar char=""/>
              </a:pPr>
              <a:r>
                <a:rPr lang="en-US" sz="1600" b="1" strike="noStrike" spc="-1" dirty="0">
                  <a:solidFill>
                    <a:srgbClr val="FFFF00"/>
                  </a:solidFill>
                  <a:latin typeface="Calibri"/>
                </a:rPr>
                <a:t>Awareness</a:t>
              </a:r>
              <a:endParaRPr lang="en-US" sz="1600" b="0" strike="noStrike" spc="-1" dirty="0">
                <a:latin typeface="Arial"/>
              </a:endParaRPr>
            </a:p>
          </p:txBody>
        </p:sp>
        <p:sp>
          <p:nvSpPr>
            <p:cNvPr id="339" name="CustomShape 5"/>
            <p:cNvSpPr/>
            <p:nvPr/>
          </p:nvSpPr>
          <p:spPr>
            <a:xfrm>
              <a:off x="1401120" y="1470600"/>
              <a:ext cx="10069920" cy="72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114000"/>
                </a:lnSpc>
                <a:spcBef>
                  <a:spcPts val="1001"/>
                </a:spcBef>
                <a:buClr>
                  <a:srgbClr val="A6A6A6"/>
                </a:buClr>
                <a:buFont typeface="Arial"/>
                <a:buChar char="•"/>
              </a:pPr>
              <a:r>
                <a:rPr lang="en-US" sz="1200" b="0" strike="noStrike" spc="-1">
                  <a:solidFill>
                    <a:srgbClr val="A6A6A6"/>
                  </a:solidFill>
                  <a:latin typeface="Calibri Light"/>
                </a:rPr>
                <a:t>This is a general suggestion for clean code.</a:t>
              </a:r>
              <a:r>
                <a:t/>
              </a:r>
              <a:br/>
              <a:r>
                <a:rPr lang="en-US" sz="1200" b="0" strike="noStrike" spc="-1">
                  <a:solidFill>
                    <a:srgbClr val="A6A6A6"/>
                  </a:solidFill>
                  <a:latin typeface="Calibri Light"/>
                </a:rPr>
                <a:t>We need to be aware of our code. We need to take care.</a:t>
              </a:r>
              <a:r>
                <a:t/>
              </a:r>
              <a:br/>
              <a:r>
                <a:rPr lang="en-US" sz="1200" b="0" strike="noStrike" spc="-1">
                  <a:solidFill>
                    <a:srgbClr val="A6A6A6"/>
                  </a:solidFill>
                  <a:latin typeface="Calibri Light"/>
                </a:rPr>
                <a:t>As for SRP, we need to try and catch as early as we can a class that is responsible for too much.</a:t>
              </a:r>
              <a:r>
                <a:t/>
              </a:r>
              <a:br/>
              <a:r>
                <a:rPr lang="en-US" sz="1200" b="0" strike="noStrike" spc="-1">
                  <a:solidFill>
                    <a:srgbClr val="A6A6A6"/>
                  </a:solidFill>
                  <a:latin typeface="Calibri Light"/>
                </a:rPr>
                <a:t>We need to always look for a ‘too big method’.</a:t>
              </a:r>
              <a:endParaRPr lang="en-US" sz="1200" b="0" strike="noStrike" spc="-1">
                <a:latin typeface="Arial"/>
              </a:endParaRPr>
            </a:p>
          </p:txBody>
        </p:sp>
      </p:grpSp>
      <p:grpSp>
        <p:nvGrpSpPr>
          <p:cNvPr id="340" name="Group 6"/>
          <p:cNvGrpSpPr/>
          <p:nvPr/>
        </p:nvGrpSpPr>
        <p:grpSpPr>
          <a:xfrm>
            <a:off x="1401120" y="2390040"/>
            <a:ext cx="9976680" cy="834120"/>
            <a:chOff x="1401120" y="2390040"/>
            <a:chExt cx="9976680" cy="834120"/>
          </a:xfrm>
        </p:grpSpPr>
        <p:sp>
          <p:nvSpPr>
            <p:cNvPr id="341" name="CustomShape 7"/>
            <p:cNvSpPr/>
            <p:nvPr/>
          </p:nvSpPr>
          <p:spPr>
            <a:xfrm>
              <a:off x="1401120" y="2390040"/>
              <a:ext cx="7903440" cy="33516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lnSpc>
                  <a:spcPct val="100000"/>
                </a:lnSpc>
                <a:buClr>
                  <a:srgbClr val="DD89D9"/>
                </a:buClr>
                <a:buFont typeface="Wingdings" charset="2"/>
                <a:buChar char=""/>
              </a:pPr>
              <a:r>
                <a:rPr lang="en-US" sz="1600" b="1" strike="noStrike" spc="-1">
                  <a:solidFill>
                    <a:srgbClr val="DD89D9"/>
                  </a:solidFill>
                  <a:latin typeface="Calibri"/>
                </a:rPr>
                <a:t>Testable Code</a:t>
              </a:r>
              <a:endParaRPr lang="en-US" sz="1600" b="0" strike="noStrike" spc="-1">
                <a:latin typeface="Arial"/>
              </a:endParaRPr>
            </a:p>
          </p:txBody>
        </p:sp>
        <p:sp>
          <p:nvSpPr>
            <p:cNvPr id="342" name="CustomShape 8"/>
            <p:cNvSpPr/>
            <p:nvPr/>
          </p:nvSpPr>
          <p:spPr>
            <a:xfrm>
              <a:off x="1401120" y="2635200"/>
              <a:ext cx="9976680" cy="588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90000"/>
                </a:lnSpc>
                <a:spcBef>
                  <a:spcPts val="1001"/>
                </a:spcBef>
                <a:buClr>
                  <a:srgbClr val="A6A6A6"/>
                </a:buClr>
                <a:buFont typeface="Arial"/>
                <a:buChar char="•"/>
              </a:pPr>
              <a:r>
                <a:rPr lang="en-US" sz="1200" b="0" strike="noStrike" spc="-1" dirty="0">
                  <a:solidFill>
                    <a:srgbClr val="A6A6A6"/>
                  </a:solidFill>
                  <a:latin typeface="Calibri"/>
                </a:rPr>
                <a:t>Write your code in a way that everything can be tested.</a:t>
              </a:r>
              <a:r>
                <a:rPr dirty="0"/>
                <a:t/>
              </a:r>
              <a:br>
                <a:rPr dirty="0"/>
              </a:br>
              <a:r>
                <a:rPr lang="en-US" sz="1200" b="0" strike="noStrike" spc="-1" dirty="0">
                  <a:solidFill>
                    <a:srgbClr val="A6A6A6"/>
                  </a:solidFill>
                  <a:latin typeface="Calibri"/>
                </a:rPr>
                <a:t>Then, you will surly want that your tests be simple and descriptive.</a:t>
              </a:r>
              <a:endParaRPr lang="en-US" sz="1200" b="0" strike="noStrike" spc="-1" dirty="0">
                <a:latin typeface="Arial"/>
              </a:endParaRPr>
            </a:p>
          </p:txBody>
        </p:sp>
      </p:grpSp>
      <p:sp>
        <p:nvSpPr>
          <p:cNvPr id="350" name="CustomShape 16"/>
          <p:cNvSpPr/>
          <p:nvPr/>
        </p:nvSpPr>
        <p:spPr>
          <a:xfrm>
            <a:off x="10677240" y="6468480"/>
            <a:ext cx="1374480" cy="2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000" b="0" strike="noStrike" spc="-1">
                <a:solidFill>
                  <a:srgbClr val="BFBFBF"/>
                </a:solidFill>
                <a:latin typeface="PT Mono"/>
                <a:ea typeface="PT Mono"/>
              </a:rPr>
              <a:t>www.seavus.com</a:t>
            </a:r>
            <a:endParaRPr lang="en-US" sz="1000" b="0" strike="noStrike" spc="-1">
              <a:latin typeface="Arial"/>
            </a:endParaRPr>
          </a:p>
        </p:txBody>
      </p:sp>
      <p:grpSp>
        <p:nvGrpSpPr>
          <p:cNvPr id="14" name="Group 9"/>
          <p:cNvGrpSpPr/>
          <p:nvPr/>
        </p:nvGrpSpPr>
        <p:grpSpPr>
          <a:xfrm>
            <a:off x="1401120" y="3095640"/>
            <a:ext cx="6636240" cy="722880"/>
            <a:chOff x="1404360" y="3079440"/>
            <a:chExt cx="6636240" cy="722880"/>
          </a:xfrm>
        </p:grpSpPr>
        <p:sp>
          <p:nvSpPr>
            <p:cNvPr id="15" name="CustomShape 10"/>
            <p:cNvSpPr/>
            <p:nvPr/>
          </p:nvSpPr>
          <p:spPr>
            <a:xfrm>
              <a:off x="1404360" y="3079440"/>
              <a:ext cx="6125400" cy="33516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lnSpc>
                  <a:spcPct val="100000"/>
                </a:lnSpc>
                <a:buClr>
                  <a:srgbClr val="5DA329"/>
                </a:buClr>
                <a:buFont typeface="Wingdings" charset="2"/>
                <a:buChar char=""/>
              </a:pPr>
              <a:r>
                <a:rPr lang="en-US" sz="1600" b="1" strike="noStrike" spc="-1" dirty="0">
                  <a:solidFill>
                    <a:srgbClr val="5DA329"/>
                  </a:solidFill>
                  <a:latin typeface="Calibri"/>
                </a:rPr>
                <a:t>Code Coverage Metrics</a:t>
              </a:r>
              <a:endParaRPr lang="en-US" sz="1600" b="0" strike="noStrike" spc="-1" dirty="0">
                <a:latin typeface="Arial"/>
              </a:endParaRPr>
            </a:p>
          </p:txBody>
        </p:sp>
        <p:sp>
          <p:nvSpPr>
            <p:cNvPr id="16" name="CustomShape 11"/>
            <p:cNvSpPr/>
            <p:nvPr/>
          </p:nvSpPr>
          <p:spPr>
            <a:xfrm>
              <a:off x="1404360" y="3346200"/>
              <a:ext cx="6636240" cy="456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8240">
                <a:lnSpc>
                  <a:spcPct val="114000"/>
                </a:lnSpc>
                <a:spcBef>
                  <a:spcPts val="1001"/>
                </a:spcBef>
                <a:buClr>
                  <a:srgbClr val="A6A6A6"/>
                </a:buClr>
                <a:buFont typeface="Arial"/>
                <a:buChar char="•"/>
              </a:pPr>
              <a:r>
                <a:rPr lang="en-US" sz="1200" b="0" strike="noStrike" spc="-1" dirty="0">
                  <a:solidFill>
                    <a:srgbClr val="A6A6A6"/>
                  </a:solidFill>
                  <a:latin typeface="Calibri"/>
                </a:rPr>
                <a:t>Sometimes, when a class does too much, it won’t have 100% coverage at first shot.</a:t>
              </a:r>
              <a:r>
                <a:rPr dirty="0"/>
                <a:t/>
              </a:r>
              <a:br>
                <a:rPr dirty="0"/>
              </a:br>
              <a:r>
                <a:rPr lang="en-US" sz="1200" b="0" strike="noStrike" spc="-1" dirty="0">
                  <a:solidFill>
                    <a:srgbClr val="A6A6A6"/>
                  </a:solidFill>
                  <a:latin typeface="Calibri"/>
                </a:rPr>
                <a:t>Check the code quality metrics.</a:t>
              </a:r>
              <a:endParaRPr lang="en-US" sz="1200" b="0" strike="noStrike" spc="-1" dirty="0">
                <a:latin typeface="Arial"/>
              </a:endParaRPr>
            </a:p>
          </p:txBody>
        </p:sp>
      </p:grpSp>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335"/>
                                        </p:tgtEl>
                                        <p:attrNameLst>
                                          <p:attrName>style.visibility</p:attrName>
                                        </p:attrNameLst>
                                      </p:cBhvr>
                                      <p:to>
                                        <p:strVal val="visible"/>
                                      </p:to>
                                    </p:set>
                                    <p:animEffect transition="in" filter="fade">
                                      <p:cBhvr additive="repl">
                                        <p:cTn id="7" dur="500"/>
                                        <p:tgtEl>
                                          <p:spTgt spid="33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36"/>
                                        </p:tgtEl>
                                        <p:attrNameLst>
                                          <p:attrName>style.visibility</p:attrName>
                                        </p:attrNameLst>
                                      </p:cBhvr>
                                      <p:to>
                                        <p:strVal val="visible"/>
                                      </p:to>
                                    </p:set>
                                    <p:animEffect transition="in" filter="wipe(left)">
                                      <p:cBhvr additive="repl">
                                        <p:cTn id="11" dur="500"/>
                                        <p:tgtEl>
                                          <p:spTgt spid="33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7"/>
                                        </p:tgtEl>
                                        <p:attrNameLst>
                                          <p:attrName>style.visibility</p:attrName>
                                        </p:attrNameLst>
                                      </p:cBhvr>
                                      <p:to>
                                        <p:strVal val="visible"/>
                                      </p:to>
                                    </p:set>
                                    <p:animEffect transition="in" filter="wipe(left)">
                                      <p:cBhvr additive="repl">
                                        <p:cTn id="15" dur="750"/>
                                        <p:tgtEl>
                                          <p:spTgt spid="337"/>
                                        </p:tgtEl>
                                      </p:cBhvr>
                                    </p:animEffect>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40"/>
                                        </p:tgtEl>
                                        <p:attrNameLst>
                                          <p:attrName>style.visibility</p:attrName>
                                        </p:attrNameLst>
                                      </p:cBhvr>
                                      <p:to>
                                        <p:strVal val="visible"/>
                                      </p:to>
                                    </p:set>
                                    <p:animEffect transition="in" filter="wipe(left)">
                                      <p:cBhvr additive="repl">
                                        <p:cTn id="19" dur="750"/>
                                        <p:tgtEl>
                                          <p:spTgt spid="340"/>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additive="repl">
                                        <p:cTn id="23"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CustomShape 1"/>
          <p:cNvSpPr/>
          <p:nvPr/>
        </p:nvSpPr>
        <p:spPr>
          <a:xfrm>
            <a:off x="0" y="3146400"/>
            <a:ext cx="12191760" cy="760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4400" b="1" strike="noStrike" spc="299">
                <a:solidFill>
                  <a:srgbClr val="FFFFFF"/>
                </a:solidFill>
                <a:latin typeface="Lato Light"/>
              </a:rPr>
              <a:t>Thank you for your attention</a:t>
            </a:r>
            <a:endParaRPr lang="en-US" sz="4400" b="0" strike="noStrike" spc="-1">
              <a:latin typeface="Arial"/>
            </a:endParaRPr>
          </a:p>
        </p:txBody>
      </p:sp>
      <p:sp>
        <p:nvSpPr>
          <p:cNvPr id="355" name="CustomShape 2"/>
          <p:cNvSpPr/>
          <p:nvPr/>
        </p:nvSpPr>
        <p:spPr>
          <a:xfrm>
            <a:off x="0" y="0"/>
            <a:ext cx="12191760" cy="6857640"/>
          </a:xfrm>
          <a:prstGeom prst="rect">
            <a:avLst/>
          </a:prstGeom>
          <a:solidFill>
            <a:schemeClr val="tx1">
              <a:lumMod val="85000"/>
              <a:lumOff val="15000"/>
              <a:alpha val="72000"/>
            </a:schemeClr>
          </a:solidFill>
          <a:ln>
            <a:noFill/>
          </a:ln>
        </p:spPr>
        <p:style>
          <a:lnRef idx="2">
            <a:schemeClr val="accent1">
              <a:shade val="50000"/>
            </a:schemeClr>
          </a:lnRef>
          <a:fillRef idx="1">
            <a:schemeClr val="accent1"/>
          </a:fillRef>
          <a:effectRef idx="0">
            <a:schemeClr val="accent1"/>
          </a:effectRef>
          <a:fontRef idx="minor"/>
        </p:style>
      </p:sp>
      <p:sp>
        <p:nvSpPr>
          <p:cNvPr id="356" name="CustomShape 3"/>
          <p:cNvSpPr/>
          <p:nvPr/>
        </p:nvSpPr>
        <p:spPr>
          <a:xfrm>
            <a:off x="2518560" y="6218280"/>
            <a:ext cx="7155000" cy="72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90000"/>
              </a:lnSpc>
              <a:spcBef>
                <a:spcPts val="1001"/>
              </a:spcBef>
            </a:pPr>
            <a:r>
              <a:rPr lang="en-US" sz="1200" b="0" strike="noStrike" spc="-1">
                <a:solidFill>
                  <a:srgbClr val="FFFFFF"/>
                </a:solidFill>
                <a:latin typeface="Calibri"/>
              </a:rPr>
              <a:t>Copyright: © </a:t>
            </a:r>
            <a:r>
              <a:rPr lang="en-US" sz="1200" b="0" strike="noStrike" spc="-1" smtClean="0">
                <a:solidFill>
                  <a:srgbClr val="FFFFFF"/>
                </a:solidFill>
                <a:latin typeface="Calibri"/>
              </a:rPr>
              <a:t>2019 </a:t>
            </a:r>
            <a:r>
              <a:rPr lang="en-US" sz="1200" b="0" strike="noStrike" spc="-1">
                <a:solidFill>
                  <a:srgbClr val="FFFFFF"/>
                </a:solidFill>
                <a:latin typeface="Calibri"/>
              </a:rPr>
              <a:t>Seavus. </a:t>
            </a:r>
            <a:r>
              <a:rPr lang="en-US" sz="1200" b="0" strike="noStrike" spc="-1" dirty="0">
                <a:solidFill>
                  <a:srgbClr val="FFFFFF"/>
                </a:solidFill>
                <a:latin typeface="Calibri"/>
              </a:rPr>
              <a:t>All rights reserved. </a:t>
            </a:r>
            <a:r>
              <a:rPr lang="en-US" sz="1200" b="0" strike="noStrike" spc="-1" dirty="0">
                <a:solidFill>
                  <a:srgbClr val="018953"/>
                </a:solidFill>
                <a:latin typeface="Calibri"/>
              </a:rPr>
              <a:t>| www.seavus.com | info@seavus.com | sales@seavus.com</a:t>
            </a:r>
            <a:endParaRPr lang="en-US" sz="1200" b="0" strike="noStrike" spc="-1" dirty="0">
              <a:latin typeface="Arial"/>
            </a:endParaRPr>
          </a:p>
        </p:txBody>
      </p:sp>
      <p:pic>
        <p:nvPicPr>
          <p:cNvPr id="357" name="Picture 6"/>
          <p:cNvPicPr/>
          <p:nvPr/>
        </p:nvPicPr>
        <p:blipFill>
          <a:blip r:embed="rId2"/>
          <a:stretch/>
        </p:blipFill>
        <p:spPr>
          <a:xfrm>
            <a:off x="1724760" y="334080"/>
            <a:ext cx="8301240" cy="3689280"/>
          </a:xfrm>
          <a:prstGeom prst="rect">
            <a:avLst/>
          </a:prstGeom>
          <a:ln>
            <a:noFill/>
          </a:ln>
        </p:spPr>
      </p:pic>
    </p:spTree>
  </p:cSld>
  <p:clrMapOvr>
    <a:masterClrMapping/>
  </p:clrMapOvr>
  <p:transition spd="med">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afterEffect">
                                  <p:stCondLst>
                                    <p:cond delay="0"/>
                                  </p:stCondLst>
                                  <p:childTnLst>
                                    <p:set>
                                      <p:cBhvr>
                                        <p:cTn id="6" dur="1" fill="hold">
                                          <p:stCondLst>
                                            <p:cond delay="0"/>
                                          </p:stCondLst>
                                        </p:cTn>
                                        <p:tgtEl>
                                          <p:spTgt spid="355"/>
                                        </p:tgtEl>
                                        <p:attrNameLst>
                                          <p:attrName>style.visibility</p:attrName>
                                        </p:attrNameLst>
                                      </p:cBhvr>
                                      <p:to>
                                        <p:strVal val="visible"/>
                                      </p:to>
                                    </p:set>
                                    <p:animEffect transition="in" filter="fade">
                                      <p:cBhvr additive="repl">
                                        <p:cTn id="7" dur="500"/>
                                        <p:tgtEl>
                                          <p:spTgt spid="35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54"/>
                                        </p:tgtEl>
                                        <p:attrNameLst>
                                          <p:attrName>style.visibility</p:attrName>
                                        </p:attrNameLst>
                                      </p:cBhvr>
                                      <p:to>
                                        <p:strVal val="visible"/>
                                      </p:to>
                                    </p:set>
                                    <p:animEffect transition="in" filter="wipe(left)">
                                      <p:cBhvr additive="repl">
                                        <p:cTn id="11" dur="1500"/>
                                        <p:tgtEl>
                                          <p:spTgt spid="354"/>
                                        </p:tgtEl>
                                      </p:cBhvr>
                                    </p:animEffect>
                                  </p:childTnLst>
                                </p:cTn>
                              </p:par>
                            </p:childTnLst>
                          </p:cTn>
                        </p:par>
                        <p:par>
                          <p:cTn id="12" fill="hold">
                            <p:stCondLst>
                              <p:cond delay="2000"/>
                            </p:stCondLst>
                            <p:childTnLst>
                              <p:par>
                                <p:cTn id="13" presetID="10" presetClass="entr" fill="hold" nodeType="afterEffect">
                                  <p:stCondLst>
                                    <p:cond delay="0"/>
                                  </p:stCondLst>
                                  <p:childTnLst>
                                    <p:set>
                                      <p:cBhvr>
                                        <p:cTn id="14" dur="1" fill="hold">
                                          <p:stCondLst>
                                            <p:cond delay="0"/>
                                          </p:stCondLst>
                                        </p:cTn>
                                        <p:tgtEl>
                                          <p:spTgt spid="356"/>
                                        </p:tgtEl>
                                        <p:attrNameLst>
                                          <p:attrName>style.visibility</p:attrName>
                                        </p:attrNameLst>
                                      </p:cBhvr>
                                      <p:to>
                                        <p:strVal val="visible"/>
                                      </p:to>
                                    </p:set>
                                    <p:animEffect transition="in" filter="fade">
                                      <p:cBhvr additive="repl">
                                        <p:cTn id="15" dur="500"/>
                                        <p:tgtEl>
                                          <p:spTgt spid="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55F51"/>
      </a:dk2>
      <a:lt2>
        <a:srgbClr val="E3DED1"/>
      </a:lt2>
      <a:accent1>
        <a:srgbClr val="6FAF2F"/>
      </a:accent1>
      <a:accent2>
        <a:srgbClr val="76B44C"/>
      </a:accent2>
      <a:accent3>
        <a:srgbClr val="7ECF41"/>
      </a:accent3>
      <a:accent4>
        <a:srgbClr val="7DCB61"/>
      </a:accent4>
      <a:accent5>
        <a:srgbClr val="D2E519"/>
      </a:accent5>
      <a:accent6>
        <a:srgbClr val="C8EF07"/>
      </a:accent6>
      <a:hlink>
        <a:srgbClr val="70813B"/>
      </a:hlink>
      <a:folHlink>
        <a:srgbClr val="8DA28A"/>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6614</TotalTime>
  <Words>517</Words>
  <Application>Microsoft Office PowerPoint</Application>
  <PresentationFormat>Widescreen</PresentationFormat>
  <Paragraphs>97</Paragraphs>
  <Slides>14</Slides>
  <Notes>4</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14</vt:i4>
      </vt:variant>
    </vt:vector>
  </HeadingPairs>
  <TitlesOfParts>
    <vt:vector size="30" baseType="lpstr">
      <vt:lpstr>Arial</vt:lpstr>
      <vt:lpstr>Calibri</vt:lpstr>
      <vt:lpstr>Calibri Light</vt:lpstr>
      <vt:lpstr>DejaVu Sans</vt:lpstr>
      <vt:lpstr>Lato</vt:lpstr>
      <vt:lpstr>Lato Light</vt:lpstr>
      <vt:lpstr>Lato Semibold</vt:lpstr>
      <vt:lpstr>PT Mono</vt:lpstr>
      <vt:lpstr>Symbol</vt:lpstr>
      <vt:lpstr>Times New Roman</vt:lpstr>
      <vt:lpstr>Wingdings</vt:lpstr>
      <vt:lpstr>Office Theme</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pratamayoga</dc:creator>
  <dc:description/>
  <cp:lastModifiedBy>Branislav Colakovic</cp:lastModifiedBy>
  <cp:revision>973</cp:revision>
  <dcterms:created xsi:type="dcterms:W3CDTF">2016-11-03T06:11:41Z</dcterms:created>
  <dcterms:modified xsi:type="dcterms:W3CDTF">2019-04-09T19:32:57Z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4</vt:i4>
  </property>
  <property fmtid="{D5CDD505-2E9C-101B-9397-08002B2CF9AE}" pid="8" name="PresentationFormat">
    <vt:lpwstr>Widescreen</vt:lpwstr>
  </property>
  <property fmtid="{D5CDD505-2E9C-101B-9397-08002B2CF9AE}" pid="9" name="ScaleCrop">
    <vt:bool>false</vt:bool>
  </property>
  <property fmtid="{D5CDD505-2E9C-101B-9397-08002B2CF9AE}" pid="10" name="ShareDoc">
    <vt:bool>false</vt:bool>
  </property>
  <property fmtid="{D5CDD505-2E9C-101B-9397-08002B2CF9AE}" pid="11" name="Slides">
    <vt:i4>17</vt:i4>
  </property>
</Properties>
</file>